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2"/>
  </p:handoutMasterIdLst>
  <p:sldIdLst>
    <p:sldId id="256" r:id="rId2"/>
    <p:sldId id="289" r:id="rId3"/>
    <p:sldId id="290" r:id="rId4"/>
    <p:sldId id="257" r:id="rId5"/>
    <p:sldId id="258" r:id="rId6"/>
    <p:sldId id="262" r:id="rId7"/>
    <p:sldId id="263" r:id="rId8"/>
    <p:sldId id="264" r:id="rId9"/>
    <p:sldId id="285" r:id="rId10"/>
    <p:sldId id="291" r:id="rId11"/>
    <p:sldId id="292" r:id="rId12"/>
    <p:sldId id="288" r:id="rId13"/>
    <p:sldId id="265" r:id="rId14"/>
    <p:sldId id="282" r:id="rId15"/>
    <p:sldId id="280" r:id="rId16"/>
    <p:sldId id="284" r:id="rId17"/>
    <p:sldId id="283" r:id="rId18"/>
    <p:sldId id="267" r:id="rId19"/>
    <p:sldId id="266" r:id="rId20"/>
    <p:sldId id="268" r:id="rId21"/>
    <p:sldId id="271" r:id="rId22"/>
    <p:sldId id="272" r:id="rId23"/>
    <p:sldId id="273" r:id="rId24"/>
    <p:sldId id="274" r:id="rId25"/>
    <p:sldId id="276" r:id="rId26"/>
    <p:sldId id="277" r:id="rId27"/>
    <p:sldId id="278" r:id="rId28"/>
    <p:sldId id="279" r:id="rId29"/>
    <p:sldId id="287" r:id="rId30"/>
    <p:sldId id="286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/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/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/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/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C2FEB9-FF5C-4C9F-A09B-59F543573A01}" type="presOf" srcId="{BA3D0C1F-F2B3-4588-B846-9B55C8414964}" destId="{D09FF328-9AEB-4F04-A988-A988BAE202FD}" srcOrd="1" destOrd="0" presId="urn:microsoft.com/office/officeart/2005/8/layout/process2"/>
    <dgm:cxn modelId="{A9660C0E-13F4-478B-A5BC-A6F5F12520AA}" type="presOf" srcId="{EBED50FE-13C7-4937-90CF-2E8EBCC665DE}" destId="{7891CDDA-DEE3-4E33-AA3A-6B6998156F22}" srcOrd="1" destOrd="0" presId="urn:microsoft.com/office/officeart/2005/8/layout/process2"/>
    <dgm:cxn modelId="{4841FED8-CF33-4547-BA63-A7246BC75DBC}" type="presOf" srcId="{463B8267-A251-40C1-86FD-4107387E40BB}" destId="{419145C9-49B9-4B46-832C-E39389C4E946}" srcOrd="1" destOrd="0" presId="urn:microsoft.com/office/officeart/2005/8/layout/process2"/>
    <dgm:cxn modelId="{A4478D2B-F023-4E5C-9F15-37C51655ED51}" type="presOf" srcId="{D795C0FE-2ECB-423A-AEF0-D65803A2269A}" destId="{3F5C0376-62FD-4902-9830-6F1420AAAA25}" srcOrd="1" destOrd="0" presId="urn:microsoft.com/office/officeart/2005/8/layout/process2"/>
    <dgm:cxn modelId="{383CA07B-221F-4057-B212-346BA00DBDB9}" type="presOf" srcId="{513536C6-18B7-4C9F-858F-B230504209DF}" destId="{4DC3D9D3-E729-476C-AA7B-7547094AB568}" srcOrd="0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60BBC3CF-986F-4B6A-9C9F-FDABA33D47D5}" type="presOf" srcId="{BA3D0C1F-F2B3-4588-B846-9B55C8414964}" destId="{38979EFF-F345-497A-867E-EA8A17C9FE05}" srcOrd="0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DC260297-F289-4EFA-9B75-1C053812B624}" type="presOf" srcId="{4986DAD5-5CE5-4894-BD30-2642BF1F8677}" destId="{EF98F4E5-E6A9-4642-AA41-B4600D25EAAB}" srcOrd="0" destOrd="0" presId="urn:microsoft.com/office/officeart/2005/8/layout/process2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0CC74FCC-437A-4EC1-A89A-5433356CCC99}" type="presOf" srcId="{35FC593E-9C66-4BA4-9708-9D19512C978F}" destId="{A613153E-F71D-451D-A4AD-43B8574E7A49}" srcOrd="1" destOrd="0" presId="urn:microsoft.com/office/officeart/2005/8/layout/process2"/>
    <dgm:cxn modelId="{C292F4EA-2F85-4670-ACA3-3B9F9CB898AC}" type="presOf" srcId="{6E2D5EB4-E229-4823-9A65-5F618BF3E336}" destId="{C067DE68-A4B3-4A21-AD67-E237670F86DE}" srcOrd="0" destOrd="0" presId="urn:microsoft.com/office/officeart/2005/8/layout/process2"/>
    <dgm:cxn modelId="{8BBD6647-40DC-48E0-B583-A315DAB29C56}" type="presOf" srcId="{C95D8B7E-FBAA-461F-B56A-2E0B0DDFE443}" destId="{848EDA3C-D2D0-4B84-A462-011D4DB19786}" srcOrd="0" destOrd="0" presId="urn:microsoft.com/office/officeart/2005/8/layout/process2"/>
    <dgm:cxn modelId="{C1769524-4F16-4FA6-8BEB-E4771AD90C4E}" type="presOf" srcId="{F8BFDE97-C03D-467C-BB31-F88894591200}" destId="{A3767A75-E4A7-43BD-8F5E-090039079712}" srcOrd="0" destOrd="0" presId="urn:microsoft.com/office/officeart/2005/8/layout/process2"/>
    <dgm:cxn modelId="{F03E4C44-D501-49D9-95C6-CFC74DA11109}" type="presOf" srcId="{5C94E120-DF8A-4418-A4B0-1A11714CCD53}" destId="{8CC5E2BB-5C7B-493D-B0FF-70BE5E6D15FA}" srcOrd="0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ABDDC5B9-60D4-4609-AA25-E05308B1D884}" type="presOf" srcId="{86CE6893-CEBD-484E-91BB-7D7B928DAD59}" destId="{6F310B78-1DB2-48B9-906D-FBBAB831807D}" srcOrd="0" destOrd="0" presId="urn:microsoft.com/office/officeart/2005/8/layout/process2"/>
    <dgm:cxn modelId="{61EC8F27-5EBB-411B-8DC3-E1A081E9F055}" type="presOf" srcId="{FF3F941C-6B4C-4145-AC79-A3B271DE12BF}" destId="{7AB63DAF-5690-4DEA-9FE4-DFB31756838E}" srcOrd="0" destOrd="0" presId="urn:microsoft.com/office/officeart/2005/8/layout/process2"/>
    <dgm:cxn modelId="{8071352A-57B5-4049-9AFE-49317E1146FB}" type="presOf" srcId="{F401046C-99F6-4139-9119-2786751FC66B}" destId="{35210ABC-F7D0-48AF-846C-FF9D55D9A55B}" srcOrd="0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372A6A19-B7F0-48D3-A024-CBC88FA7D761}" type="presOf" srcId="{463B8267-A251-40C1-86FD-4107387E40BB}" destId="{881A894E-871A-4048-96AC-3E74B5F71AD5}" srcOrd="0" destOrd="0" presId="urn:microsoft.com/office/officeart/2005/8/layout/process2"/>
    <dgm:cxn modelId="{5C81C52F-1003-4FCE-80DA-1F0FAEF76483}" type="presOf" srcId="{513536C6-18B7-4C9F-858F-B230504209DF}" destId="{A0E849A2-2DFC-4532-AF8E-C7CF96FAA968}" srcOrd="1" destOrd="0" presId="urn:microsoft.com/office/officeart/2005/8/layout/process2"/>
    <dgm:cxn modelId="{BA561FA8-47F0-476E-91DA-44F7AA6BBC9B}" type="presOf" srcId="{35FC593E-9C66-4BA4-9708-9D19512C978F}" destId="{10D9E0B7-19B0-4946-8F54-34031B1F996F}" srcOrd="0" destOrd="0" presId="urn:microsoft.com/office/officeart/2005/8/layout/process2"/>
    <dgm:cxn modelId="{82154995-A44D-4F02-ABF2-5B190972C71D}" type="presOf" srcId="{19153384-79A4-4D77-B500-CCBC568670AB}" destId="{CF066BE6-C37A-4DB9-9F30-72B9E68342F9}" srcOrd="0" destOrd="0" presId="urn:microsoft.com/office/officeart/2005/8/layout/process2"/>
    <dgm:cxn modelId="{96D9BD1F-C3AC-4B9F-AEDF-B51F1DC88AFE}" type="presOf" srcId="{EBED50FE-13C7-4937-90CF-2E8EBCC665DE}" destId="{65C79404-8A98-490E-8D91-22C88FD8A45F}" srcOrd="0" destOrd="0" presId="urn:microsoft.com/office/officeart/2005/8/layout/process2"/>
    <dgm:cxn modelId="{4A54C59A-AF44-44C2-BA3B-47190C1004F1}" type="presOf" srcId="{FF3F941C-6B4C-4145-AC79-A3B271DE12BF}" destId="{3E5038DE-B2F8-418D-B9CC-0BBBCE5FED80}" srcOrd="1" destOrd="0" presId="urn:microsoft.com/office/officeart/2005/8/layout/process2"/>
    <dgm:cxn modelId="{CAFAFD11-1511-4ABA-80B8-80D971C5F6D9}" type="presOf" srcId="{F142FBDA-4056-4F19-B40E-EE004317D8C8}" destId="{99CC8308-00B8-46DA-8EFA-B2DA859D5AAE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8FF71E4F-2AD5-40B9-8122-7289B0B22748}" type="presOf" srcId="{F401046C-99F6-4139-9119-2786751FC66B}" destId="{DB8C030C-255D-4972-B715-DB2379B4F693}" srcOrd="1" destOrd="0" presId="urn:microsoft.com/office/officeart/2005/8/layout/process2"/>
    <dgm:cxn modelId="{A9CEA2BA-B8D8-45E1-8C49-AE427773246B}" type="presOf" srcId="{D795C0FE-2ECB-423A-AEF0-D65803A2269A}" destId="{9E58BA47-AB2C-4352-A44E-38AB5AB85CC9}" srcOrd="0" destOrd="0" presId="urn:microsoft.com/office/officeart/2005/8/layout/process2"/>
    <dgm:cxn modelId="{397E1706-EFBF-4790-97CB-2FA2C698C3BA}" type="presOf" srcId="{5323782D-FBE5-4E5E-9A72-E72D29664C7D}" destId="{0359FDBE-BBE3-42FF-8672-ADF07FA4B0EF}" srcOrd="0" destOrd="0" presId="urn:microsoft.com/office/officeart/2005/8/layout/process2"/>
    <dgm:cxn modelId="{3386222B-3B29-4014-B95D-5B9F1E1B8C8B}" type="presOf" srcId="{CB12EFED-4DE8-49BF-BBB4-69C79580C1FD}" destId="{13D47232-FA78-4EA0-83FB-139D50405EBB}" srcOrd="0" destOrd="0" presId="urn:microsoft.com/office/officeart/2005/8/layout/process2"/>
    <dgm:cxn modelId="{675A7A25-23DA-472C-BDED-1AC3E53B0793}" type="presParOf" srcId="{A3767A75-E4A7-43BD-8F5E-090039079712}" destId="{CF066BE6-C37A-4DB9-9F30-72B9E68342F9}" srcOrd="0" destOrd="0" presId="urn:microsoft.com/office/officeart/2005/8/layout/process2"/>
    <dgm:cxn modelId="{3FF7239C-94B9-45C2-B4A5-FAD3CF7731A2}" type="presParOf" srcId="{A3767A75-E4A7-43BD-8F5E-090039079712}" destId="{9E58BA47-AB2C-4352-A44E-38AB5AB85CC9}" srcOrd="1" destOrd="0" presId="urn:microsoft.com/office/officeart/2005/8/layout/process2"/>
    <dgm:cxn modelId="{DE800D20-E9E4-420E-A89B-A7AC8648FFFD}" type="presParOf" srcId="{9E58BA47-AB2C-4352-A44E-38AB5AB85CC9}" destId="{3F5C0376-62FD-4902-9830-6F1420AAAA25}" srcOrd="0" destOrd="0" presId="urn:microsoft.com/office/officeart/2005/8/layout/process2"/>
    <dgm:cxn modelId="{426FCBA9-EE42-4FF0-86E5-2C9DEE78758E}" type="presParOf" srcId="{A3767A75-E4A7-43BD-8F5E-090039079712}" destId="{848EDA3C-D2D0-4B84-A462-011D4DB19786}" srcOrd="2" destOrd="0" presId="urn:microsoft.com/office/officeart/2005/8/layout/process2"/>
    <dgm:cxn modelId="{A48A30BA-D84A-4EB4-82AD-C9CB61BA1842}" type="presParOf" srcId="{A3767A75-E4A7-43BD-8F5E-090039079712}" destId="{38979EFF-F345-497A-867E-EA8A17C9FE05}" srcOrd="3" destOrd="0" presId="urn:microsoft.com/office/officeart/2005/8/layout/process2"/>
    <dgm:cxn modelId="{1B40F1A9-8FE4-4FA8-B30E-1852745B3460}" type="presParOf" srcId="{38979EFF-F345-497A-867E-EA8A17C9FE05}" destId="{D09FF328-9AEB-4F04-A988-A988BAE202FD}" srcOrd="0" destOrd="0" presId="urn:microsoft.com/office/officeart/2005/8/layout/process2"/>
    <dgm:cxn modelId="{1C7B444B-F1C3-4722-A213-1F1BAF21A01A}" type="presParOf" srcId="{A3767A75-E4A7-43BD-8F5E-090039079712}" destId="{99CC8308-00B8-46DA-8EFA-B2DA859D5AAE}" srcOrd="4" destOrd="0" presId="urn:microsoft.com/office/officeart/2005/8/layout/process2"/>
    <dgm:cxn modelId="{5EFF4B9A-FC47-42D0-B44A-17FAB37FF556}" type="presParOf" srcId="{A3767A75-E4A7-43BD-8F5E-090039079712}" destId="{10D9E0B7-19B0-4946-8F54-34031B1F996F}" srcOrd="5" destOrd="0" presId="urn:microsoft.com/office/officeart/2005/8/layout/process2"/>
    <dgm:cxn modelId="{89CF6E35-84B7-4B01-ABEE-68863DF4D01D}" type="presParOf" srcId="{10D9E0B7-19B0-4946-8F54-34031B1F996F}" destId="{A613153E-F71D-451D-A4AD-43B8574E7A49}" srcOrd="0" destOrd="0" presId="urn:microsoft.com/office/officeart/2005/8/layout/process2"/>
    <dgm:cxn modelId="{077D641E-4422-4D81-B8B2-602FE5550658}" type="presParOf" srcId="{A3767A75-E4A7-43BD-8F5E-090039079712}" destId="{EF98F4E5-E6A9-4642-AA41-B4600D25EAAB}" srcOrd="6" destOrd="0" presId="urn:microsoft.com/office/officeart/2005/8/layout/process2"/>
    <dgm:cxn modelId="{C3AEE2D7-4823-43B8-9E94-7736B9713EC0}" type="presParOf" srcId="{A3767A75-E4A7-43BD-8F5E-090039079712}" destId="{4DC3D9D3-E729-476C-AA7B-7547094AB568}" srcOrd="7" destOrd="0" presId="urn:microsoft.com/office/officeart/2005/8/layout/process2"/>
    <dgm:cxn modelId="{79020F06-F3BC-4AB7-90F0-4289295BFBB5}" type="presParOf" srcId="{4DC3D9D3-E729-476C-AA7B-7547094AB568}" destId="{A0E849A2-2DFC-4532-AF8E-C7CF96FAA968}" srcOrd="0" destOrd="0" presId="urn:microsoft.com/office/officeart/2005/8/layout/process2"/>
    <dgm:cxn modelId="{64303594-76B4-4C38-B501-3C142164D02B}" type="presParOf" srcId="{A3767A75-E4A7-43BD-8F5E-090039079712}" destId="{13D47232-FA78-4EA0-83FB-139D50405EBB}" srcOrd="8" destOrd="0" presId="urn:microsoft.com/office/officeart/2005/8/layout/process2"/>
    <dgm:cxn modelId="{5AC75688-DD7C-402E-8122-48BF59915129}" type="presParOf" srcId="{A3767A75-E4A7-43BD-8F5E-090039079712}" destId="{7AB63DAF-5690-4DEA-9FE4-DFB31756838E}" srcOrd="9" destOrd="0" presId="urn:microsoft.com/office/officeart/2005/8/layout/process2"/>
    <dgm:cxn modelId="{1B1E2998-A2C3-475E-8AD4-0389EE02AE75}" type="presParOf" srcId="{7AB63DAF-5690-4DEA-9FE4-DFB31756838E}" destId="{3E5038DE-B2F8-418D-B9CC-0BBBCE5FED80}" srcOrd="0" destOrd="0" presId="urn:microsoft.com/office/officeart/2005/8/layout/process2"/>
    <dgm:cxn modelId="{D34DA920-5F07-4A57-8552-403439ABBFCD}" type="presParOf" srcId="{A3767A75-E4A7-43BD-8F5E-090039079712}" destId="{8CC5E2BB-5C7B-493D-B0FF-70BE5E6D15FA}" srcOrd="10" destOrd="0" presId="urn:microsoft.com/office/officeart/2005/8/layout/process2"/>
    <dgm:cxn modelId="{EE2C1FD9-3CFB-468C-AF72-3C5814F7CD03}" type="presParOf" srcId="{A3767A75-E4A7-43BD-8F5E-090039079712}" destId="{35210ABC-F7D0-48AF-846C-FF9D55D9A55B}" srcOrd="11" destOrd="0" presId="urn:microsoft.com/office/officeart/2005/8/layout/process2"/>
    <dgm:cxn modelId="{E281CFB6-875A-4F4E-B54A-8433CD9C348F}" type="presParOf" srcId="{35210ABC-F7D0-48AF-846C-FF9D55D9A55B}" destId="{DB8C030C-255D-4972-B715-DB2379B4F693}" srcOrd="0" destOrd="0" presId="urn:microsoft.com/office/officeart/2005/8/layout/process2"/>
    <dgm:cxn modelId="{0368E4A9-736A-460A-87A5-09B4A8D6855A}" type="presParOf" srcId="{A3767A75-E4A7-43BD-8F5E-090039079712}" destId="{C067DE68-A4B3-4A21-AD67-E237670F86DE}" srcOrd="12" destOrd="0" presId="urn:microsoft.com/office/officeart/2005/8/layout/process2"/>
    <dgm:cxn modelId="{D68B140D-B8B7-4C9A-89F1-EA87E476EC75}" type="presParOf" srcId="{A3767A75-E4A7-43BD-8F5E-090039079712}" destId="{881A894E-871A-4048-96AC-3E74B5F71AD5}" srcOrd="13" destOrd="0" presId="urn:microsoft.com/office/officeart/2005/8/layout/process2"/>
    <dgm:cxn modelId="{39401DC4-45E9-424B-82C4-78FFB09BC47B}" type="presParOf" srcId="{881A894E-871A-4048-96AC-3E74B5F71AD5}" destId="{419145C9-49B9-4B46-832C-E39389C4E946}" srcOrd="0" destOrd="0" presId="urn:microsoft.com/office/officeart/2005/8/layout/process2"/>
    <dgm:cxn modelId="{C5D439F3-25D7-4278-8B9B-D4B4C89E7D38}" type="presParOf" srcId="{A3767A75-E4A7-43BD-8F5E-090039079712}" destId="{0359FDBE-BBE3-42FF-8672-ADF07FA4B0EF}" srcOrd="14" destOrd="0" presId="urn:microsoft.com/office/officeart/2005/8/layout/process2"/>
    <dgm:cxn modelId="{ADD1F582-DAFB-4D26-997F-35A3A7050EB2}" type="presParOf" srcId="{A3767A75-E4A7-43BD-8F5E-090039079712}" destId="{65C79404-8A98-490E-8D91-22C88FD8A45F}" srcOrd="15" destOrd="0" presId="urn:microsoft.com/office/officeart/2005/8/layout/process2"/>
    <dgm:cxn modelId="{CEF42581-0DB1-43DD-B075-046419DF0F9E}" type="presParOf" srcId="{65C79404-8A98-490E-8D91-22C88FD8A45F}" destId="{7891CDDA-DEE3-4E33-AA3A-6B6998156F22}" srcOrd="0" destOrd="0" presId="urn:microsoft.com/office/officeart/2005/8/layout/process2"/>
    <dgm:cxn modelId="{82DD8673-B0C1-4A39-B28C-FEBF099F5E35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F5395E-A66F-48D9-8A3C-357ED381229C}" type="presOf" srcId="{5C94E120-DF8A-4418-A4B0-1A11714CCD53}" destId="{8CC5E2BB-5C7B-493D-B0FF-70BE5E6D15FA}" srcOrd="0" destOrd="0" presId="urn:microsoft.com/office/officeart/2005/8/layout/process2"/>
    <dgm:cxn modelId="{A822C8BE-1DB5-4EA2-A755-90CB2B7080E9}" type="presOf" srcId="{BA3D0C1F-F2B3-4588-B846-9B55C8414964}" destId="{38979EFF-F345-497A-867E-EA8A17C9FE05}" srcOrd="0" destOrd="0" presId="urn:microsoft.com/office/officeart/2005/8/layout/process2"/>
    <dgm:cxn modelId="{04BB1A0D-00C6-4BFA-A28E-E4C2A21EED69}" type="presOf" srcId="{F401046C-99F6-4139-9119-2786751FC66B}" destId="{35210ABC-F7D0-48AF-846C-FF9D55D9A55B}" srcOrd="0" destOrd="0" presId="urn:microsoft.com/office/officeart/2005/8/layout/process2"/>
    <dgm:cxn modelId="{6B6EBE22-488D-4627-BE74-1BE2ED40750C}" type="presOf" srcId="{C95D8B7E-FBAA-461F-B56A-2E0B0DDFE443}" destId="{848EDA3C-D2D0-4B84-A462-011D4DB19786}" srcOrd="0" destOrd="0" presId="urn:microsoft.com/office/officeart/2005/8/layout/process2"/>
    <dgm:cxn modelId="{67C4D57E-83FF-4CFD-A086-A5C47D274664}" type="presOf" srcId="{513536C6-18B7-4C9F-858F-B230504209DF}" destId="{4DC3D9D3-E729-476C-AA7B-7547094AB568}" srcOrd="0" destOrd="0" presId="urn:microsoft.com/office/officeart/2005/8/layout/process2"/>
    <dgm:cxn modelId="{331CC7DD-6B0A-4E97-A5B3-A55BB3040FA3}" type="presOf" srcId="{D795C0FE-2ECB-423A-AEF0-D65803A2269A}" destId="{9E58BA47-AB2C-4352-A44E-38AB5AB85CC9}" srcOrd="0" destOrd="0" presId="urn:microsoft.com/office/officeart/2005/8/layout/process2"/>
    <dgm:cxn modelId="{92028B76-D05B-47CA-A75D-3A720E7E1265}" type="presOf" srcId="{19153384-79A4-4D77-B500-CCBC568670AB}" destId="{CF066BE6-C37A-4DB9-9F30-72B9E68342F9}" srcOrd="0" destOrd="0" presId="urn:microsoft.com/office/officeart/2005/8/layout/process2"/>
    <dgm:cxn modelId="{333623B5-C2A6-4628-B5E7-81DE756AB427}" type="presOf" srcId="{35FC593E-9C66-4BA4-9708-9D19512C978F}" destId="{A613153E-F71D-451D-A4AD-43B8574E7A49}" srcOrd="1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6BC80D96-3767-41BF-AE23-ECD62C9D43DA}" type="presOf" srcId="{CB12EFED-4DE8-49BF-BBB4-69C79580C1FD}" destId="{13D47232-FA78-4EA0-83FB-139D50405EBB}" srcOrd="0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C1EA1E4C-B218-41D3-98C6-30DD8AEFBF72}" type="presOf" srcId="{F142FBDA-4056-4F19-B40E-EE004317D8C8}" destId="{99CC8308-00B8-46DA-8EFA-B2DA859D5AAE}" srcOrd="0" destOrd="0" presId="urn:microsoft.com/office/officeart/2005/8/layout/process2"/>
    <dgm:cxn modelId="{00E47D4C-DB22-46D0-9A16-AC696D32C252}" type="presOf" srcId="{86CE6893-CEBD-484E-91BB-7D7B928DAD59}" destId="{6F310B78-1DB2-48B9-906D-FBBAB831807D}" srcOrd="0" destOrd="0" presId="urn:microsoft.com/office/officeart/2005/8/layout/process2"/>
    <dgm:cxn modelId="{79E1F759-1A25-477E-BB04-511363148916}" type="presOf" srcId="{4986DAD5-5CE5-4894-BD30-2642BF1F8677}" destId="{EF98F4E5-E6A9-4642-AA41-B4600D25EAAB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F67286FC-76D5-4E82-9171-2409E6DC2CA9}" type="presOf" srcId="{D795C0FE-2ECB-423A-AEF0-D65803A2269A}" destId="{3F5C0376-62FD-4902-9830-6F1420AAAA25}" srcOrd="1" destOrd="0" presId="urn:microsoft.com/office/officeart/2005/8/layout/process2"/>
    <dgm:cxn modelId="{07C1D052-E301-4E3A-B630-8CDD2CCEDCDA}" type="presOf" srcId="{FF3F941C-6B4C-4145-AC79-A3B271DE12BF}" destId="{7AB63DAF-5690-4DEA-9FE4-DFB31756838E}" srcOrd="0" destOrd="0" presId="urn:microsoft.com/office/officeart/2005/8/layout/process2"/>
    <dgm:cxn modelId="{EE9843F5-48CE-48D8-835F-CE805156FB62}" type="presOf" srcId="{EBED50FE-13C7-4937-90CF-2E8EBCC665DE}" destId="{7891CDDA-DEE3-4E33-AA3A-6B6998156F22}" srcOrd="1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5949F484-A40A-475A-8026-03A534328F04}" type="presOf" srcId="{F8BFDE97-C03D-467C-BB31-F88894591200}" destId="{A3767A75-E4A7-43BD-8F5E-090039079712}" srcOrd="0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D904F2E4-7799-40BE-BC62-349F3DE98D00}" type="presOf" srcId="{463B8267-A251-40C1-86FD-4107387E40BB}" destId="{419145C9-49B9-4B46-832C-E39389C4E946}" srcOrd="1" destOrd="0" presId="urn:microsoft.com/office/officeart/2005/8/layout/process2"/>
    <dgm:cxn modelId="{49A2447C-C409-4FDC-8B9D-FD03AC549412}" type="presOf" srcId="{BA3D0C1F-F2B3-4588-B846-9B55C8414964}" destId="{D09FF328-9AEB-4F04-A988-A988BAE202FD}" srcOrd="1" destOrd="0" presId="urn:microsoft.com/office/officeart/2005/8/layout/process2"/>
    <dgm:cxn modelId="{C0C58672-DDB5-4CB0-B6CE-EB8D5EF38C4F}" type="presOf" srcId="{5323782D-FBE5-4E5E-9A72-E72D29664C7D}" destId="{0359FDBE-BBE3-42FF-8672-ADF07FA4B0EF}" srcOrd="0" destOrd="0" presId="urn:microsoft.com/office/officeart/2005/8/layout/process2"/>
    <dgm:cxn modelId="{8B5DE2FD-B113-45E5-855C-8ABBBF06A2E6}" type="presOf" srcId="{F401046C-99F6-4139-9119-2786751FC66B}" destId="{DB8C030C-255D-4972-B715-DB2379B4F693}" srcOrd="1" destOrd="0" presId="urn:microsoft.com/office/officeart/2005/8/layout/process2"/>
    <dgm:cxn modelId="{C05CB35D-B915-4FB6-A9D0-61D5F4BD6E40}" type="presOf" srcId="{6E2D5EB4-E229-4823-9A65-5F618BF3E336}" destId="{C067DE68-A4B3-4A21-AD67-E237670F86DE}" srcOrd="0" destOrd="0" presId="urn:microsoft.com/office/officeart/2005/8/layout/process2"/>
    <dgm:cxn modelId="{0BBCC99C-6EEB-4729-9D99-7CB2E1E6A05E}" type="presOf" srcId="{FF3F941C-6B4C-4145-AC79-A3B271DE12BF}" destId="{3E5038DE-B2F8-418D-B9CC-0BBBCE5FED80}" srcOrd="1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0C4EF4FC-7B85-4B4A-88C8-DA7E8AB53DBB}" type="presOf" srcId="{35FC593E-9C66-4BA4-9708-9D19512C978F}" destId="{10D9E0B7-19B0-4946-8F54-34031B1F996F}" srcOrd="0" destOrd="0" presId="urn:microsoft.com/office/officeart/2005/8/layout/process2"/>
    <dgm:cxn modelId="{C7F809CE-675B-4EB0-A54F-39892F59514A}" type="presOf" srcId="{463B8267-A251-40C1-86FD-4107387E40BB}" destId="{881A894E-871A-4048-96AC-3E74B5F71AD5}" srcOrd="0" destOrd="0" presId="urn:microsoft.com/office/officeart/2005/8/layout/process2"/>
    <dgm:cxn modelId="{2748398C-0BDF-480C-ADD9-E1C818D2232D}" type="presOf" srcId="{EBED50FE-13C7-4937-90CF-2E8EBCC665DE}" destId="{65C79404-8A98-490E-8D91-22C88FD8A45F}" srcOrd="0" destOrd="0" presId="urn:microsoft.com/office/officeart/2005/8/layout/process2"/>
    <dgm:cxn modelId="{7CB8C06F-A1DC-4A39-91F3-0B0979585B22}" type="presOf" srcId="{513536C6-18B7-4C9F-858F-B230504209DF}" destId="{A0E849A2-2DFC-4532-AF8E-C7CF96FAA968}" srcOrd="1" destOrd="0" presId="urn:microsoft.com/office/officeart/2005/8/layout/process2"/>
    <dgm:cxn modelId="{E331889D-2DB6-465C-9846-357004ED58AB}" type="presParOf" srcId="{A3767A75-E4A7-43BD-8F5E-090039079712}" destId="{CF066BE6-C37A-4DB9-9F30-72B9E68342F9}" srcOrd="0" destOrd="0" presId="urn:microsoft.com/office/officeart/2005/8/layout/process2"/>
    <dgm:cxn modelId="{7F02DDCD-9C7A-46B9-81AB-393749CEC31D}" type="presParOf" srcId="{A3767A75-E4A7-43BD-8F5E-090039079712}" destId="{9E58BA47-AB2C-4352-A44E-38AB5AB85CC9}" srcOrd="1" destOrd="0" presId="urn:microsoft.com/office/officeart/2005/8/layout/process2"/>
    <dgm:cxn modelId="{E3C0D47D-F07C-47E5-870B-DDF034992F1C}" type="presParOf" srcId="{9E58BA47-AB2C-4352-A44E-38AB5AB85CC9}" destId="{3F5C0376-62FD-4902-9830-6F1420AAAA25}" srcOrd="0" destOrd="0" presId="urn:microsoft.com/office/officeart/2005/8/layout/process2"/>
    <dgm:cxn modelId="{367C4E33-4BD0-474A-87A6-677B880257A6}" type="presParOf" srcId="{A3767A75-E4A7-43BD-8F5E-090039079712}" destId="{848EDA3C-D2D0-4B84-A462-011D4DB19786}" srcOrd="2" destOrd="0" presId="urn:microsoft.com/office/officeart/2005/8/layout/process2"/>
    <dgm:cxn modelId="{71CF7B4B-85FB-4F2C-83DF-5F051B042AF2}" type="presParOf" srcId="{A3767A75-E4A7-43BD-8F5E-090039079712}" destId="{38979EFF-F345-497A-867E-EA8A17C9FE05}" srcOrd="3" destOrd="0" presId="urn:microsoft.com/office/officeart/2005/8/layout/process2"/>
    <dgm:cxn modelId="{E390C412-3E89-4141-ACB6-9089C9E03940}" type="presParOf" srcId="{38979EFF-F345-497A-867E-EA8A17C9FE05}" destId="{D09FF328-9AEB-4F04-A988-A988BAE202FD}" srcOrd="0" destOrd="0" presId="urn:microsoft.com/office/officeart/2005/8/layout/process2"/>
    <dgm:cxn modelId="{364DEBC1-783C-40E0-9529-1ADB261BCADC}" type="presParOf" srcId="{A3767A75-E4A7-43BD-8F5E-090039079712}" destId="{99CC8308-00B8-46DA-8EFA-B2DA859D5AAE}" srcOrd="4" destOrd="0" presId="urn:microsoft.com/office/officeart/2005/8/layout/process2"/>
    <dgm:cxn modelId="{C9C1CCDB-2AD1-4B8C-A450-8592FCF3BACA}" type="presParOf" srcId="{A3767A75-E4A7-43BD-8F5E-090039079712}" destId="{10D9E0B7-19B0-4946-8F54-34031B1F996F}" srcOrd="5" destOrd="0" presId="urn:microsoft.com/office/officeart/2005/8/layout/process2"/>
    <dgm:cxn modelId="{579E5947-85DE-4B77-A72A-3DEF8B46B0C7}" type="presParOf" srcId="{10D9E0B7-19B0-4946-8F54-34031B1F996F}" destId="{A613153E-F71D-451D-A4AD-43B8574E7A49}" srcOrd="0" destOrd="0" presId="urn:microsoft.com/office/officeart/2005/8/layout/process2"/>
    <dgm:cxn modelId="{27257961-B9CF-4C15-9264-4A9203046DB3}" type="presParOf" srcId="{A3767A75-E4A7-43BD-8F5E-090039079712}" destId="{EF98F4E5-E6A9-4642-AA41-B4600D25EAAB}" srcOrd="6" destOrd="0" presId="urn:microsoft.com/office/officeart/2005/8/layout/process2"/>
    <dgm:cxn modelId="{7B7DCADB-49C4-4551-914D-5449A75296C1}" type="presParOf" srcId="{A3767A75-E4A7-43BD-8F5E-090039079712}" destId="{4DC3D9D3-E729-476C-AA7B-7547094AB568}" srcOrd="7" destOrd="0" presId="urn:microsoft.com/office/officeart/2005/8/layout/process2"/>
    <dgm:cxn modelId="{D68C941E-62A7-4A93-BDB1-052293F80522}" type="presParOf" srcId="{4DC3D9D3-E729-476C-AA7B-7547094AB568}" destId="{A0E849A2-2DFC-4532-AF8E-C7CF96FAA968}" srcOrd="0" destOrd="0" presId="urn:microsoft.com/office/officeart/2005/8/layout/process2"/>
    <dgm:cxn modelId="{DCE456B3-F40B-4522-BD9B-8EB335D98631}" type="presParOf" srcId="{A3767A75-E4A7-43BD-8F5E-090039079712}" destId="{13D47232-FA78-4EA0-83FB-139D50405EBB}" srcOrd="8" destOrd="0" presId="urn:microsoft.com/office/officeart/2005/8/layout/process2"/>
    <dgm:cxn modelId="{1072F222-D31F-4DC0-BE1C-46EE508CB645}" type="presParOf" srcId="{A3767A75-E4A7-43BD-8F5E-090039079712}" destId="{7AB63DAF-5690-4DEA-9FE4-DFB31756838E}" srcOrd="9" destOrd="0" presId="urn:microsoft.com/office/officeart/2005/8/layout/process2"/>
    <dgm:cxn modelId="{425D5DEC-C3F6-4A63-8531-751CB9B12660}" type="presParOf" srcId="{7AB63DAF-5690-4DEA-9FE4-DFB31756838E}" destId="{3E5038DE-B2F8-418D-B9CC-0BBBCE5FED80}" srcOrd="0" destOrd="0" presId="urn:microsoft.com/office/officeart/2005/8/layout/process2"/>
    <dgm:cxn modelId="{5938D5FD-C96D-4AD5-9534-8EC8E021428E}" type="presParOf" srcId="{A3767A75-E4A7-43BD-8F5E-090039079712}" destId="{8CC5E2BB-5C7B-493D-B0FF-70BE5E6D15FA}" srcOrd="10" destOrd="0" presId="urn:microsoft.com/office/officeart/2005/8/layout/process2"/>
    <dgm:cxn modelId="{AF522EEE-D59B-45E8-BEC9-771C83552104}" type="presParOf" srcId="{A3767A75-E4A7-43BD-8F5E-090039079712}" destId="{35210ABC-F7D0-48AF-846C-FF9D55D9A55B}" srcOrd="11" destOrd="0" presId="urn:microsoft.com/office/officeart/2005/8/layout/process2"/>
    <dgm:cxn modelId="{075400E1-2A71-4311-8588-5499BB58BA15}" type="presParOf" srcId="{35210ABC-F7D0-48AF-846C-FF9D55D9A55B}" destId="{DB8C030C-255D-4972-B715-DB2379B4F693}" srcOrd="0" destOrd="0" presId="urn:microsoft.com/office/officeart/2005/8/layout/process2"/>
    <dgm:cxn modelId="{8E00247F-2F3C-474B-BEB4-33ED2037847F}" type="presParOf" srcId="{A3767A75-E4A7-43BD-8F5E-090039079712}" destId="{C067DE68-A4B3-4A21-AD67-E237670F86DE}" srcOrd="12" destOrd="0" presId="urn:microsoft.com/office/officeart/2005/8/layout/process2"/>
    <dgm:cxn modelId="{8AF15A9F-C6FD-4599-BAE1-6A6BF8A55DD2}" type="presParOf" srcId="{A3767A75-E4A7-43BD-8F5E-090039079712}" destId="{881A894E-871A-4048-96AC-3E74B5F71AD5}" srcOrd="13" destOrd="0" presId="urn:microsoft.com/office/officeart/2005/8/layout/process2"/>
    <dgm:cxn modelId="{32B063D9-037A-4EAF-99B9-016B04DD34BF}" type="presParOf" srcId="{881A894E-871A-4048-96AC-3E74B5F71AD5}" destId="{419145C9-49B9-4B46-832C-E39389C4E946}" srcOrd="0" destOrd="0" presId="urn:microsoft.com/office/officeart/2005/8/layout/process2"/>
    <dgm:cxn modelId="{4BF1D03C-DB49-4102-8D75-8648B67526FB}" type="presParOf" srcId="{A3767A75-E4A7-43BD-8F5E-090039079712}" destId="{0359FDBE-BBE3-42FF-8672-ADF07FA4B0EF}" srcOrd="14" destOrd="0" presId="urn:microsoft.com/office/officeart/2005/8/layout/process2"/>
    <dgm:cxn modelId="{71D3DE55-E06A-4A9D-B7D1-BFAD3F07E6EE}" type="presParOf" srcId="{A3767A75-E4A7-43BD-8F5E-090039079712}" destId="{65C79404-8A98-490E-8D91-22C88FD8A45F}" srcOrd="15" destOrd="0" presId="urn:microsoft.com/office/officeart/2005/8/layout/process2"/>
    <dgm:cxn modelId="{C6B62921-73E5-4A4F-B5E3-E74A35991CCE}" type="presParOf" srcId="{65C79404-8A98-490E-8D91-22C88FD8A45F}" destId="{7891CDDA-DEE3-4E33-AA3A-6B6998156F22}" srcOrd="0" destOrd="0" presId="urn:microsoft.com/office/officeart/2005/8/layout/process2"/>
    <dgm:cxn modelId="{A64A928C-7FB3-4A25-B653-00045579F2C9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7F37AF-52F0-45AB-8FF8-CE7425B9148A}" type="presOf" srcId="{35FC593E-9C66-4BA4-9708-9D19512C978F}" destId="{10D9E0B7-19B0-4946-8F54-34031B1F996F}" srcOrd="0" destOrd="0" presId="urn:microsoft.com/office/officeart/2005/8/layout/process2"/>
    <dgm:cxn modelId="{87B166D2-BCF2-41E1-80AA-829E59123591}" type="presOf" srcId="{D795C0FE-2ECB-423A-AEF0-D65803A2269A}" destId="{9E58BA47-AB2C-4352-A44E-38AB5AB85CC9}" srcOrd="0" destOrd="0" presId="urn:microsoft.com/office/officeart/2005/8/layout/process2"/>
    <dgm:cxn modelId="{11DFD71D-AF37-46D3-9500-7CDB8A02044F}" type="presOf" srcId="{EBED50FE-13C7-4937-90CF-2E8EBCC665DE}" destId="{65C79404-8A98-490E-8D91-22C88FD8A45F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9DD41BE0-B832-432F-AB63-512EA3BD766B}" type="presOf" srcId="{BA3D0C1F-F2B3-4588-B846-9B55C8414964}" destId="{D09FF328-9AEB-4F04-A988-A988BAE202FD}" srcOrd="1" destOrd="0" presId="urn:microsoft.com/office/officeart/2005/8/layout/process2"/>
    <dgm:cxn modelId="{DDF78A82-ED2A-4055-B539-0A75C03ED411}" type="presOf" srcId="{BA3D0C1F-F2B3-4588-B846-9B55C8414964}" destId="{38979EFF-F345-497A-867E-EA8A17C9FE05}" srcOrd="0" destOrd="0" presId="urn:microsoft.com/office/officeart/2005/8/layout/process2"/>
    <dgm:cxn modelId="{00B8B28B-CB45-4384-8FEE-A7E8B9C50C89}" type="presOf" srcId="{35FC593E-9C66-4BA4-9708-9D19512C978F}" destId="{A613153E-F71D-451D-A4AD-43B8574E7A49}" srcOrd="1" destOrd="0" presId="urn:microsoft.com/office/officeart/2005/8/layout/process2"/>
    <dgm:cxn modelId="{4A26A3D2-4AE9-4515-A3AE-08B6ADEB3204}" type="presOf" srcId="{463B8267-A251-40C1-86FD-4107387E40BB}" destId="{419145C9-49B9-4B46-832C-E39389C4E946}" srcOrd="1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19B520A2-8EEB-4B47-8B5B-6CB33331520C}" type="presOf" srcId="{5323782D-FBE5-4E5E-9A72-E72D29664C7D}" destId="{0359FDBE-BBE3-42FF-8672-ADF07FA4B0EF}" srcOrd="0" destOrd="0" presId="urn:microsoft.com/office/officeart/2005/8/layout/process2"/>
    <dgm:cxn modelId="{1E46560F-9F07-45FC-8CA4-C617ACBAB86E}" type="presOf" srcId="{6E2D5EB4-E229-4823-9A65-5F618BF3E336}" destId="{C067DE68-A4B3-4A21-AD67-E237670F86DE}" srcOrd="0" destOrd="0" presId="urn:microsoft.com/office/officeart/2005/8/layout/process2"/>
    <dgm:cxn modelId="{E28E8E26-02A2-4456-BA22-373690AD3BA4}" type="presOf" srcId="{463B8267-A251-40C1-86FD-4107387E40BB}" destId="{881A894E-871A-4048-96AC-3E74B5F71AD5}" srcOrd="0" destOrd="0" presId="urn:microsoft.com/office/officeart/2005/8/layout/process2"/>
    <dgm:cxn modelId="{8C732948-9B2D-4594-BFEF-6F5D7B3468D4}" type="presOf" srcId="{F8BFDE97-C03D-467C-BB31-F88894591200}" destId="{A3767A75-E4A7-43BD-8F5E-090039079712}" srcOrd="0" destOrd="0" presId="urn:microsoft.com/office/officeart/2005/8/layout/process2"/>
    <dgm:cxn modelId="{5622B1DC-CC4B-4040-8974-BE3D42F8AF13}" type="presOf" srcId="{F401046C-99F6-4139-9119-2786751FC66B}" destId="{35210ABC-F7D0-48AF-846C-FF9D55D9A55B}" srcOrd="0" destOrd="0" presId="urn:microsoft.com/office/officeart/2005/8/layout/process2"/>
    <dgm:cxn modelId="{57C3C25C-8CC2-4076-974B-68F7E67E2D63}" type="presOf" srcId="{FF3F941C-6B4C-4145-AC79-A3B271DE12BF}" destId="{3E5038DE-B2F8-418D-B9CC-0BBBCE5FED80}" srcOrd="1" destOrd="0" presId="urn:microsoft.com/office/officeart/2005/8/layout/process2"/>
    <dgm:cxn modelId="{B14C1619-5A42-438F-A2B7-AFE5807933DC}" type="presOf" srcId="{F401046C-99F6-4139-9119-2786751FC66B}" destId="{DB8C030C-255D-4972-B715-DB2379B4F693}" srcOrd="1" destOrd="0" presId="urn:microsoft.com/office/officeart/2005/8/layout/process2"/>
    <dgm:cxn modelId="{086A633F-3255-4710-AF10-7510C796D4DD}" type="presOf" srcId="{5C94E120-DF8A-4418-A4B0-1A11714CCD53}" destId="{8CC5E2BB-5C7B-493D-B0FF-70BE5E6D15FA}" srcOrd="0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3E341E8C-5870-41A6-9D3A-749FDD6C761A}" type="presOf" srcId="{86CE6893-CEBD-484E-91BB-7D7B928DAD59}" destId="{6F310B78-1DB2-48B9-906D-FBBAB831807D}" srcOrd="0" destOrd="0" presId="urn:microsoft.com/office/officeart/2005/8/layout/process2"/>
    <dgm:cxn modelId="{804E021F-FA08-4732-B8B0-4CC5121E7CD2}" type="presOf" srcId="{FF3F941C-6B4C-4145-AC79-A3B271DE12BF}" destId="{7AB63DAF-5690-4DEA-9FE4-DFB31756838E}" srcOrd="0" destOrd="0" presId="urn:microsoft.com/office/officeart/2005/8/layout/process2"/>
    <dgm:cxn modelId="{DA093A11-48B5-4870-8092-1C535A4E6229}" type="presOf" srcId="{EBED50FE-13C7-4937-90CF-2E8EBCC665DE}" destId="{7891CDDA-DEE3-4E33-AA3A-6B6998156F22}" srcOrd="1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50587B0B-38AA-43C2-A67A-33B20044DD9B}" type="presOf" srcId="{F142FBDA-4056-4F19-B40E-EE004317D8C8}" destId="{99CC8308-00B8-46DA-8EFA-B2DA859D5AAE}" srcOrd="0" destOrd="0" presId="urn:microsoft.com/office/officeart/2005/8/layout/process2"/>
    <dgm:cxn modelId="{0EFCC3D8-B0BC-4622-828B-6672FF850F41}" type="presOf" srcId="{513536C6-18B7-4C9F-858F-B230504209DF}" destId="{4DC3D9D3-E729-476C-AA7B-7547094AB568}" srcOrd="0" destOrd="0" presId="urn:microsoft.com/office/officeart/2005/8/layout/process2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D37113FB-598F-4B9D-9DE5-587A7F1D4D6D}" type="presOf" srcId="{4986DAD5-5CE5-4894-BD30-2642BF1F8677}" destId="{EF98F4E5-E6A9-4642-AA41-B4600D25EAAB}" srcOrd="0" destOrd="0" presId="urn:microsoft.com/office/officeart/2005/8/layout/process2"/>
    <dgm:cxn modelId="{4DCDD20A-D94D-4A5D-8246-B5150EF695DE}" type="presOf" srcId="{C95D8B7E-FBAA-461F-B56A-2E0B0DDFE443}" destId="{848EDA3C-D2D0-4B84-A462-011D4DB19786}" srcOrd="0" destOrd="0" presId="urn:microsoft.com/office/officeart/2005/8/layout/process2"/>
    <dgm:cxn modelId="{0B176BE5-E2A1-4E38-A4A1-81454EDAF7BF}" type="presOf" srcId="{D795C0FE-2ECB-423A-AEF0-D65803A2269A}" destId="{3F5C0376-62FD-4902-9830-6F1420AAAA25}" srcOrd="1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7A959853-4794-4B7E-9E1A-9E818C6F32E7}" type="presOf" srcId="{CB12EFED-4DE8-49BF-BBB4-69C79580C1FD}" destId="{13D47232-FA78-4EA0-83FB-139D50405EBB}" srcOrd="0" destOrd="0" presId="urn:microsoft.com/office/officeart/2005/8/layout/process2"/>
    <dgm:cxn modelId="{CD30FF2B-515B-47C4-B295-581AF8128C09}" type="presOf" srcId="{513536C6-18B7-4C9F-858F-B230504209DF}" destId="{A0E849A2-2DFC-4532-AF8E-C7CF96FAA968}" srcOrd="1" destOrd="0" presId="urn:microsoft.com/office/officeart/2005/8/layout/process2"/>
    <dgm:cxn modelId="{D5BE8521-8F5C-41D2-8639-CE94643FCB07}" type="presOf" srcId="{19153384-79A4-4D77-B500-CCBC568670AB}" destId="{CF066BE6-C37A-4DB9-9F30-72B9E68342F9}" srcOrd="0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2787CE4E-91D8-4F14-BE58-2AF195DE14D3}" type="presParOf" srcId="{A3767A75-E4A7-43BD-8F5E-090039079712}" destId="{CF066BE6-C37A-4DB9-9F30-72B9E68342F9}" srcOrd="0" destOrd="0" presId="urn:microsoft.com/office/officeart/2005/8/layout/process2"/>
    <dgm:cxn modelId="{A91DC963-853D-4B4C-BD57-FDED48EB3E03}" type="presParOf" srcId="{A3767A75-E4A7-43BD-8F5E-090039079712}" destId="{9E58BA47-AB2C-4352-A44E-38AB5AB85CC9}" srcOrd="1" destOrd="0" presId="urn:microsoft.com/office/officeart/2005/8/layout/process2"/>
    <dgm:cxn modelId="{0BB23804-CC2F-47D3-AFF4-F636F26B9407}" type="presParOf" srcId="{9E58BA47-AB2C-4352-A44E-38AB5AB85CC9}" destId="{3F5C0376-62FD-4902-9830-6F1420AAAA25}" srcOrd="0" destOrd="0" presId="urn:microsoft.com/office/officeart/2005/8/layout/process2"/>
    <dgm:cxn modelId="{0C120434-C466-479A-9DBB-A441700E98D3}" type="presParOf" srcId="{A3767A75-E4A7-43BD-8F5E-090039079712}" destId="{848EDA3C-D2D0-4B84-A462-011D4DB19786}" srcOrd="2" destOrd="0" presId="urn:microsoft.com/office/officeart/2005/8/layout/process2"/>
    <dgm:cxn modelId="{C52251E1-F700-440E-AB57-CA4DED5A203F}" type="presParOf" srcId="{A3767A75-E4A7-43BD-8F5E-090039079712}" destId="{38979EFF-F345-497A-867E-EA8A17C9FE05}" srcOrd="3" destOrd="0" presId="urn:microsoft.com/office/officeart/2005/8/layout/process2"/>
    <dgm:cxn modelId="{273DE273-9D2F-417A-92A0-04839F4C8B80}" type="presParOf" srcId="{38979EFF-F345-497A-867E-EA8A17C9FE05}" destId="{D09FF328-9AEB-4F04-A988-A988BAE202FD}" srcOrd="0" destOrd="0" presId="urn:microsoft.com/office/officeart/2005/8/layout/process2"/>
    <dgm:cxn modelId="{86C97FE0-CE45-42AE-B1DF-F00BB46E76E1}" type="presParOf" srcId="{A3767A75-E4A7-43BD-8F5E-090039079712}" destId="{99CC8308-00B8-46DA-8EFA-B2DA859D5AAE}" srcOrd="4" destOrd="0" presId="urn:microsoft.com/office/officeart/2005/8/layout/process2"/>
    <dgm:cxn modelId="{246D5E46-5DF1-450A-BD7E-B21F2D217991}" type="presParOf" srcId="{A3767A75-E4A7-43BD-8F5E-090039079712}" destId="{10D9E0B7-19B0-4946-8F54-34031B1F996F}" srcOrd="5" destOrd="0" presId="urn:microsoft.com/office/officeart/2005/8/layout/process2"/>
    <dgm:cxn modelId="{698F8C58-E0C7-49EA-87E8-0F97175F3E7B}" type="presParOf" srcId="{10D9E0B7-19B0-4946-8F54-34031B1F996F}" destId="{A613153E-F71D-451D-A4AD-43B8574E7A49}" srcOrd="0" destOrd="0" presId="urn:microsoft.com/office/officeart/2005/8/layout/process2"/>
    <dgm:cxn modelId="{EB4130C0-B016-473A-871A-C68D71EF5655}" type="presParOf" srcId="{A3767A75-E4A7-43BD-8F5E-090039079712}" destId="{EF98F4E5-E6A9-4642-AA41-B4600D25EAAB}" srcOrd="6" destOrd="0" presId="urn:microsoft.com/office/officeart/2005/8/layout/process2"/>
    <dgm:cxn modelId="{0E93678D-D570-44DD-854D-454A444F0C2D}" type="presParOf" srcId="{A3767A75-E4A7-43BD-8F5E-090039079712}" destId="{4DC3D9D3-E729-476C-AA7B-7547094AB568}" srcOrd="7" destOrd="0" presId="urn:microsoft.com/office/officeart/2005/8/layout/process2"/>
    <dgm:cxn modelId="{4B7539E9-1AA2-471A-8907-5763D1862939}" type="presParOf" srcId="{4DC3D9D3-E729-476C-AA7B-7547094AB568}" destId="{A0E849A2-2DFC-4532-AF8E-C7CF96FAA968}" srcOrd="0" destOrd="0" presId="urn:microsoft.com/office/officeart/2005/8/layout/process2"/>
    <dgm:cxn modelId="{53FA907B-05F6-4BC9-9752-037327279C8F}" type="presParOf" srcId="{A3767A75-E4A7-43BD-8F5E-090039079712}" destId="{13D47232-FA78-4EA0-83FB-139D50405EBB}" srcOrd="8" destOrd="0" presId="urn:microsoft.com/office/officeart/2005/8/layout/process2"/>
    <dgm:cxn modelId="{9F13B784-B901-4105-9BDC-62E400ED611F}" type="presParOf" srcId="{A3767A75-E4A7-43BD-8F5E-090039079712}" destId="{7AB63DAF-5690-4DEA-9FE4-DFB31756838E}" srcOrd="9" destOrd="0" presId="urn:microsoft.com/office/officeart/2005/8/layout/process2"/>
    <dgm:cxn modelId="{9172156F-A5E3-4D65-A2AA-611779F7A895}" type="presParOf" srcId="{7AB63DAF-5690-4DEA-9FE4-DFB31756838E}" destId="{3E5038DE-B2F8-418D-B9CC-0BBBCE5FED80}" srcOrd="0" destOrd="0" presId="urn:microsoft.com/office/officeart/2005/8/layout/process2"/>
    <dgm:cxn modelId="{8E9C437D-A3F0-43B0-911B-590E900D86A0}" type="presParOf" srcId="{A3767A75-E4A7-43BD-8F5E-090039079712}" destId="{8CC5E2BB-5C7B-493D-B0FF-70BE5E6D15FA}" srcOrd="10" destOrd="0" presId="urn:microsoft.com/office/officeart/2005/8/layout/process2"/>
    <dgm:cxn modelId="{312E1105-2A49-4016-A737-8D07C27CAE24}" type="presParOf" srcId="{A3767A75-E4A7-43BD-8F5E-090039079712}" destId="{35210ABC-F7D0-48AF-846C-FF9D55D9A55B}" srcOrd="11" destOrd="0" presId="urn:microsoft.com/office/officeart/2005/8/layout/process2"/>
    <dgm:cxn modelId="{C7799864-C657-4047-A280-639A6647CB99}" type="presParOf" srcId="{35210ABC-F7D0-48AF-846C-FF9D55D9A55B}" destId="{DB8C030C-255D-4972-B715-DB2379B4F693}" srcOrd="0" destOrd="0" presId="urn:microsoft.com/office/officeart/2005/8/layout/process2"/>
    <dgm:cxn modelId="{9F1FFC49-3E79-41DB-8E5B-CB7FEDF4F0B6}" type="presParOf" srcId="{A3767A75-E4A7-43BD-8F5E-090039079712}" destId="{C067DE68-A4B3-4A21-AD67-E237670F86DE}" srcOrd="12" destOrd="0" presId="urn:microsoft.com/office/officeart/2005/8/layout/process2"/>
    <dgm:cxn modelId="{67C6694B-6879-4910-ADB3-3760AB366C9C}" type="presParOf" srcId="{A3767A75-E4A7-43BD-8F5E-090039079712}" destId="{881A894E-871A-4048-96AC-3E74B5F71AD5}" srcOrd="13" destOrd="0" presId="urn:microsoft.com/office/officeart/2005/8/layout/process2"/>
    <dgm:cxn modelId="{7DE7F997-327F-41C0-B4A8-035AA738C14F}" type="presParOf" srcId="{881A894E-871A-4048-96AC-3E74B5F71AD5}" destId="{419145C9-49B9-4B46-832C-E39389C4E946}" srcOrd="0" destOrd="0" presId="urn:microsoft.com/office/officeart/2005/8/layout/process2"/>
    <dgm:cxn modelId="{CB6477FD-0C5E-4BF7-9724-8AFC999D4410}" type="presParOf" srcId="{A3767A75-E4A7-43BD-8F5E-090039079712}" destId="{0359FDBE-BBE3-42FF-8672-ADF07FA4B0EF}" srcOrd="14" destOrd="0" presId="urn:microsoft.com/office/officeart/2005/8/layout/process2"/>
    <dgm:cxn modelId="{86DC6A73-4FA4-419A-9964-16EF6A8F8D10}" type="presParOf" srcId="{A3767A75-E4A7-43BD-8F5E-090039079712}" destId="{65C79404-8A98-490E-8D91-22C88FD8A45F}" srcOrd="15" destOrd="0" presId="urn:microsoft.com/office/officeart/2005/8/layout/process2"/>
    <dgm:cxn modelId="{78ACC4AE-4E2E-499A-B21A-BEF1082DAD00}" type="presParOf" srcId="{65C79404-8A98-490E-8D91-22C88FD8A45F}" destId="{7891CDDA-DEE3-4E33-AA3A-6B6998156F22}" srcOrd="0" destOrd="0" presId="urn:microsoft.com/office/officeart/2005/8/layout/process2"/>
    <dgm:cxn modelId="{79C23CB7-238A-4CA7-88C3-BBCBB1C058C4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0FE596-C9DB-446C-8938-E22A04BAB43D}" type="presOf" srcId="{463B8267-A251-40C1-86FD-4107387E40BB}" destId="{419145C9-49B9-4B46-832C-E39389C4E946}" srcOrd="1" destOrd="0" presId="urn:microsoft.com/office/officeart/2005/8/layout/process2"/>
    <dgm:cxn modelId="{3305A0D7-028D-489F-B4ED-C8CC25081B38}" type="presOf" srcId="{6E2D5EB4-E229-4823-9A65-5F618BF3E336}" destId="{C067DE68-A4B3-4A21-AD67-E237670F86DE}" srcOrd="0" destOrd="0" presId="urn:microsoft.com/office/officeart/2005/8/layout/process2"/>
    <dgm:cxn modelId="{17A76BEB-B058-4C82-9CA2-DDDAB27B4BD0}" type="presOf" srcId="{35FC593E-9C66-4BA4-9708-9D19512C978F}" destId="{A613153E-F71D-451D-A4AD-43B8574E7A49}" srcOrd="1" destOrd="0" presId="urn:microsoft.com/office/officeart/2005/8/layout/process2"/>
    <dgm:cxn modelId="{A79E6262-2F21-4E1B-9B94-F567E0BAAB6B}" type="presOf" srcId="{5323782D-FBE5-4E5E-9A72-E72D29664C7D}" destId="{0359FDBE-BBE3-42FF-8672-ADF07FA4B0EF}" srcOrd="0" destOrd="0" presId="urn:microsoft.com/office/officeart/2005/8/layout/process2"/>
    <dgm:cxn modelId="{69D0083B-381F-43C1-BBAE-E2A165BAD6D9}" type="presOf" srcId="{BA3D0C1F-F2B3-4588-B846-9B55C8414964}" destId="{D09FF328-9AEB-4F04-A988-A988BAE202FD}" srcOrd="1" destOrd="0" presId="urn:microsoft.com/office/officeart/2005/8/layout/process2"/>
    <dgm:cxn modelId="{CAD0CA2A-2E9E-4BBF-A6C0-8FD6E1BAE068}" type="presOf" srcId="{F401046C-99F6-4139-9119-2786751FC66B}" destId="{35210ABC-F7D0-48AF-846C-FF9D55D9A55B}" srcOrd="0" destOrd="0" presId="urn:microsoft.com/office/officeart/2005/8/layout/process2"/>
    <dgm:cxn modelId="{362D4E25-A762-4FB1-915B-759B9C067EAF}" type="presOf" srcId="{D795C0FE-2ECB-423A-AEF0-D65803A2269A}" destId="{3F5C0376-62FD-4902-9830-6F1420AAAA25}" srcOrd="1" destOrd="0" presId="urn:microsoft.com/office/officeart/2005/8/layout/process2"/>
    <dgm:cxn modelId="{717C9A4C-092F-4B49-8B70-7F294499A7A2}" type="presOf" srcId="{19153384-79A4-4D77-B500-CCBC568670AB}" destId="{CF066BE6-C37A-4DB9-9F30-72B9E68342F9}" srcOrd="0" destOrd="0" presId="urn:microsoft.com/office/officeart/2005/8/layout/process2"/>
    <dgm:cxn modelId="{ECCC8A52-AC30-4471-A1F8-2757DF416BDB}" type="presOf" srcId="{EBED50FE-13C7-4937-90CF-2E8EBCC665DE}" destId="{65C79404-8A98-490E-8D91-22C88FD8A45F}" srcOrd="0" destOrd="0" presId="urn:microsoft.com/office/officeart/2005/8/layout/process2"/>
    <dgm:cxn modelId="{092D8440-4B4A-451C-8031-A0C0410C1637}" type="presOf" srcId="{D795C0FE-2ECB-423A-AEF0-D65803A2269A}" destId="{9E58BA47-AB2C-4352-A44E-38AB5AB85CC9}" srcOrd="0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6FF5A7EA-FC9A-4F55-A2DB-E4F486D54364}" type="presOf" srcId="{BA3D0C1F-F2B3-4588-B846-9B55C8414964}" destId="{38979EFF-F345-497A-867E-EA8A17C9FE05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CDB320CD-37D4-4210-BD1C-586EF9D50B11}" type="presOf" srcId="{F401046C-99F6-4139-9119-2786751FC66B}" destId="{DB8C030C-255D-4972-B715-DB2379B4F693}" srcOrd="1" destOrd="0" presId="urn:microsoft.com/office/officeart/2005/8/layout/process2"/>
    <dgm:cxn modelId="{E9C26868-CA34-448F-9AD1-17F9739DF215}" type="presOf" srcId="{4986DAD5-5CE5-4894-BD30-2642BF1F8677}" destId="{EF98F4E5-E6A9-4642-AA41-B4600D25EAAB}" srcOrd="0" destOrd="0" presId="urn:microsoft.com/office/officeart/2005/8/layout/process2"/>
    <dgm:cxn modelId="{D4A464ED-32D6-4A33-8C91-87F92349F804}" type="presOf" srcId="{463B8267-A251-40C1-86FD-4107387E40BB}" destId="{881A894E-871A-4048-96AC-3E74B5F71AD5}" srcOrd="0" destOrd="0" presId="urn:microsoft.com/office/officeart/2005/8/layout/process2"/>
    <dgm:cxn modelId="{3C2887EE-39AB-4F11-80DD-D374CCE06B73}" type="presOf" srcId="{F142FBDA-4056-4F19-B40E-EE004317D8C8}" destId="{99CC8308-00B8-46DA-8EFA-B2DA859D5AAE}" srcOrd="0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B5D009F0-C54E-4946-8021-61E9226B9331}" type="presOf" srcId="{FF3F941C-6B4C-4145-AC79-A3B271DE12BF}" destId="{3E5038DE-B2F8-418D-B9CC-0BBBCE5FED80}" srcOrd="1" destOrd="0" presId="urn:microsoft.com/office/officeart/2005/8/layout/process2"/>
    <dgm:cxn modelId="{52D2F336-6CCC-4B55-BBB8-EDEEB932AA19}" type="presOf" srcId="{5C94E120-DF8A-4418-A4B0-1A11714CCD53}" destId="{8CC5E2BB-5C7B-493D-B0FF-70BE5E6D15FA}" srcOrd="0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DE9ED775-57D2-4158-8DB7-1BEA15747C8A}" type="presOf" srcId="{C95D8B7E-FBAA-461F-B56A-2E0B0DDFE443}" destId="{848EDA3C-D2D0-4B84-A462-011D4DB19786}" srcOrd="0" destOrd="0" presId="urn:microsoft.com/office/officeart/2005/8/layout/process2"/>
    <dgm:cxn modelId="{16AD12DD-89DF-474E-8A56-6AF1A3C7BB10}" type="presOf" srcId="{513536C6-18B7-4C9F-858F-B230504209DF}" destId="{A0E849A2-2DFC-4532-AF8E-C7CF96FAA968}" srcOrd="1" destOrd="0" presId="urn:microsoft.com/office/officeart/2005/8/layout/process2"/>
    <dgm:cxn modelId="{F011E81E-57B1-4EE2-8314-DA44AC3C96D6}" type="presOf" srcId="{86CE6893-CEBD-484E-91BB-7D7B928DAD59}" destId="{6F310B78-1DB2-48B9-906D-FBBAB831807D}" srcOrd="0" destOrd="0" presId="urn:microsoft.com/office/officeart/2005/8/layout/process2"/>
    <dgm:cxn modelId="{136A3363-7C67-4730-9D77-32125DF77B8D}" type="presOf" srcId="{EBED50FE-13C7-4937-90CF-2E8EBCC665DE}" destId="{7891CDDA-DEE3-4E33-AA3A-6B6998156F22}" srcOrd="1" destOrd="0" presId="urn:microsoft.com/office/officeart/2005/8/layout/process2"/>
    <dgm:cxn modelId="{FE7D9722-148A-4227-9861-181CD33B47B0}" type="presOf" srcId="{35FC593E-9C66-4BA4-9708-9D19512C978F}" destId="{10D9E0B7-19B0-4946-8F54-34031B1F996F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153B2E33-95F7-4C71-BA9F-E898DD89215C}" type="presOf" srcId="{F8BFDE97-C03D-467C-BB31-F88894591200}" destId="{A3767A75-E4A7-43BD-8F5E-090039079712}" srcOrd="0" destOrd="0" presId="urn:microsoft.com/office/officeart/2005/8/layout/process2"/>
    <dgm:cxn modelId="{935A12CC-7FFE-47FA-82B9-6D3EDCFE65D2}" type="presOf" srcId="{FF3F941C-6B4C-4145-AC79-A3B271DE12BF}" destId="{7AB63DAF-5690-4DEA-9FE4-DFB31756838E}" srcOrd="0" destOrd="0" presId="urn:microsoft.com/office/officeart/2005/8/layout/process2"/>
    <dgm:cxn modelId="{5C127FFD-4E3E-4898-83F0-692388A7F7DE}" type="presOf" srcId="{513536C6-18B7-4C9F-858F-B230504209DF}" destId="{4DC3D9D3-E729-476C-AA7B-7547094AB568}" srcOrd="0" destOrd="0" presId="urn:microsoft.com/office/officeart/2005/8/layout/process2"/>
    <dgm:cxn modelId="{FE980A8D-3FE3-4394-B5F7-2A5D4195F723}" type="presOf" srcId="{CB12EFED-4DE8-49BF-BBB4-69C79580C1FD}" destId="{13D47232-FA78-4EA0-83FB-139D50405EBB}" srcOrd="0" destOrd="0" presId="urn:microsoft.com/office/officeart/2005/8/layout/process2"/>
    <dgm:cxn modelId="{182CCBBC-1D4A-40DF-9C13-0F6A06121BDB}" type="presParOf" srcId="{A3767A75-E4A7-43BD-8F5E-090039079712}" destId="{CF066BE6-C37A-4DB9-9F30-72B9E68342F9}" srcOrd="0" destOrd="0" presId="urn:microsoft.com/office/officeart/2005/8/layout/process2"/>
    <dgm:cxn modelId="{43981E65-026A-42E5-9FB1-E4999CF4B98C}" type="presParOf" srcId="{A3767A75-E4A7-43BD-8F5E-090039079712}" destId="{9E58BA47-AB2C-4352-A44E-38AB5AB85CC9}" srcOrd="1" destOrd="0" presId="urn:microsoft.com/office/officeart/2005/8/layout/process2"/>
    <dgm:cxn modelId="{3D593408-1C35-494D-8A45-F5BDC54E4E3B}" type="presParOf" srcId="{9E58BA47-AB2C-4352-A44E-38AB5AB85CC9}" destId="{3F5C0376-62FD-4902-9830-6F1420AAAA25}" srcOrd="0" destOrd="0" presId="urn:microsoft.com/office/officeart/2005/8/layout/process2"/>
    <dgm:cxn modelId="{3B2449D2-4A30-47EF-B3CD-1ADF6025A8EB}" type="presParOf" srcId="{A3767A75-E4A7-43BD-8F5E-090039079712}" destId="{848EDA3C-D2D0-4B84-A462-011D4DB19786}" srcOrd="2" destOrd="0" presId="urn:microsoft.com/office/officeart/2005/8/layout/process2"/>
    <dgm:cxn modelId="{DDD87E28-450D-4376-8ACC-6C51C4F54351}" type="presParOf" srcId="{A3767A75-E4A7-43BD-8F5E-090039079712}" destId="{38979EFF-F345-497A-867E-EA8A17C9FE05}" srcOrd="3" destOrd="0" presId="urn:microsoft.com/office/officeart/2005/8/layout/process2"/>
    <dgm:cxn modelId="{09C45522-B50D-4A59-83F8-632381C80102}" type="presParOf" srcId="{38979EFF-F345-497A-867E-EA8A17C9FE05}" destId="{D09FF328-9AEB-4F04-A988-A988BAE202FD}" srcOrd="0" destOrd="0" presId="urn:microsoft.com/office/officeart/2005/8/layout/process2"/>
    <dgm:cxn modelId="{0CB28404-E148-40A1-A860-7464A2C32EF5}" type="presParOf" srcId="{A3767A75-E4A7-43BD-8F5E-090039079712}" destId="{99CC8308-00B8-46DA-8EFA-B2DA859D5AAE}" srcOrd="4" destOrd="0" presId="urn:microsoft.com/office/officeart/2005/8/layout/process2"/>
    <dgm:cxn modelId="{26C45A0F-9513-4BA8-891E-121B4B92C3FB}" type="presParOf" srcId="{A3767A75-E4A7-43BD-8F5E-090039079712}" destId="{10D9E0B7-19B0-4946-8F54-34031B1F996F}" srcOrd="5" destOrd="0" presId="urn:microsoft.com/office/officeart/2005/8/layout/process2"/>
    <dgm:cxn modelId="{D181ADB5-5958-4EAE-A0F0-9957742548C7}" type="presParOf" srcId="{10D9E0B7-19B0-4946-8F54-34031B1F996F}" destId="{A613153E-F71D-451D-A4AD-43B8574E7A49}" srcOrd="0" destOrd="0" presId="urn:microsoft.com/office/officeart/2005/8/layout/process2"/>
    <dgm:cxn modelId="{EC888904-2CFC-4299-B63E-8C8E835CB764}" type="presParOf" srcId="{A3767A75-E4A7-43BD-8F5E-090039079712}" destId="{EF98F4E5-E6A9-4642-AA41-B4600D25EAAB}" srcOrd="6" destOrd="0" presId="urn:microsoft.com/office/officeart/2005/8/layout/process2"/>
    <dgm:cxn modelId="{41715C25-798B-46EC-AA79-12B8AE9FBEF9}" type="presParOf" srcId="{A3767A75-E4A7-43BD-8F5E-090039079712}" destId="{4DC3D9D3-E729-476C-AA7B-7547094AB568}" srcOrd="7" destOrd="0" presId="urn:microsoft.com/office/officeart/2005/8/layout/process2"/>
    <dgm:cxn modelId="{222AEC6F-D4BF-4E4C-AD72-082FC9A40F78}" type="presParOf" srcId="{4DC3D9D3-E729-476C-AA7B-7547094AB568}" destId="{A0E849A2-2DFC-4532-AF8E-C7CF96FAA968}" srcOrd="0" destOrd="0" presId="urn:microsoft.com/office/officeart/2005/8/layout/process2"/>
    <dgm:cxn modelId="{647DF430-AA42-4F77-82EB-0EF0BA0CB4A8}" type="presParOf" srcId="{A3767A75-E4A7-43BD-8F5E-090039079712}" destId="{13D47232-FA78-4EA0-83FB-139D50405EBB}" srcOrd="8" destOrd="0" presId="urn:microsoft.com/office/officeart/2005/8/layout/process2"/>
    <dgm:cxn modelId="{7B2251C8-A5FC-44A5-931E-49D3BF9169C5}" type="presParOf" srcId="{A3767A75-E4A7-43BD-8F5E-090039079712}" destId="{7AB63DAF-5690-4DEA-9FE4-DFB31756838E}" srcOrd="9" destOrd="0" presId="urn:microsoft.com/office/officeart/2005/8/layout/process2"/>
    <dgm:cxn modelId="{C7A26CB1-6DD3-4D1E-8817-E0848A6EDA7D}" type="presParOf" srcId="{7AB63DAF-5690-4DEA-9FE4-DFB31756838E}" destId="{3E5038DE-B2F8-418D-B9CC-0BBBCE5FED80}" srcOrd="0" destOrd="0" presId="urn:microsoft.com/office/officeart/2005/8/layout/process2"/>
    <dgm:cxn modelId="{2FE6F96A-B398-4D9F-A522-0E6AD0162688}" type="presParOf" srcId="{A3767A75-E4A7-43BD-8F5E-090039079712}" destId="{8CC5E2BB-5C7B-493D-B0FF-70BE5E6D15FA}" srcOrd="10" destOrd="0" presId="urn:microsoft.com/office/officeart/2005/8/layout/process2"/>
    <dgm:cxn modelId="{30CCC3AB-5210-4510-9F1E-AAB2ADD63FFA}" type="presParOf" srcId="{A3767A75-E4A7-43BD-8F5E-090039079712}" destId="{35210ABC-F7D0-48AF-846C-FF9D55D9A55B}" srcOrd="11" destOrd="0" presId="urn:microsoft.com/office/officeart/2005/8/layout/process2"/>
    <dgm:cxn modelId="{55CE7AB2-7830-41F4-9927-353AA17511D4}" type="presParOf" srcId="{35210ABC-F7D0-48AF-846C-FF9D55D9A55B}" destId="{DB8C030C-255D-4972-B715-DB2379B4F693}" srcOrd="0" destOrd="0" presId="urn:microsoft.com/office/officeart/2005/8/layout/process2"/>
    <dgm:cxn modelId="{9F580192-96AB-4C99-9DBB-8C5F0E328534}" type="presParOf" srcId="{A3767A75-E4A7-43BD-8F5E-090039079712}" destId="{C067DE68-A4B3-4A21-AD67-E237670F86DE}" srcOrd="12" destOrd="0" presId="urn:microsoft.com/office/officeart/2005/8/layout/process2"/>
    <dgm:cxn modelId="{E7C2DDEF-A0C4-4AF7-B611-D59391B157F9}" type="presParOf" srcId="{A3767A75-E4A7-43BD-8F5E-090039079712}" destId="{881A894E-871A-4048-96AC-3E74B5F71AD5}" srcOrd="13" destOrd="0" presId="urn:microsoft.com/office/officeart/2005/8/layout/process2"/>
    <dgm:cxn modelId="{0A3EF94A-7811-440C-9E85-355122DF13E6}" type="presParOf" srcId="{881A894E-871A-4048-96AC-3E74B5F71AD5}" destId="{419145C9-49B9-4B46-832C-E39389C4E946}" srcOrd="0" destOrd="0" presId="urn:microsoft.com/office/officeart/2005/8/layout/process2"/>
    <dgm:cxn modelId="{30147C82-F6FB-45B6-B1FD-FFA2CDD9B5D9}" type="presParOf" srcId="{A3767A75-E4A7-43BD-8F5E-090039079712}" destId="{0359FDBE-BBE3-42FF-8672-ADF07FA4B0EF}" srcOrd="14" destOrd="0" presId="urn:microsoft.com/office/officeart/2005/8/layout/process2"/>
    <dgm:cxn modelId="{1850518D-17F3-41B6-B9C1-184EBC6139EA}" type="presParOf" srcId="{A3767A75-E4A7-43BD-8F5E-090039079712}" destId="{65C79404-8A98-490E-8D91-22C88FD8A45F}" srcOrd="15" destOrd="0" presId="urn:microsoft.com/office/officeart/2005/8/layout/process2"/>
    <dgm:cxn modelId="{1EBABBDE-E2D9-49F0-A24A-B3B30E511565}" type="presParOf" srcId="{65C79404-8A98-490E-8D91-22C88FD8A45F}" destId="{7891CDDA-DEE3-4E33-AA3A-6B6998156F22}" srcOrd="0" destOrd="0" presId="urn:microsoft.com/office/officeart/2005/8/layout/process2"/>
    <dgm:cxn modelId="{5FC294CA-F73B-4CA8-8DE3-68A14C705608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69F04F-AF32-4D5C-92A1-7392255244D0}" type="presOf" srcId="{F401046C-99F6-4139-9119-2786751FC66B}" destId="{DB8C030C-255D-4972-B715-DB2379B4F693}" srcOrd="1" destOrd="0" presId="urn:microsoft.com/office/officeart/2005/8/layout/process2"/>
    <dgm:cxn modelId="{DD43966F-F92C-4656-A641-669B9EDA4758}" type="presOf" srcId="{4986DAD5-5CE5-4894-BD30-2642BF1F8677}" destId="{EF98F4E5-E6A9-4642-AA41-B4600D25EAAB}" srcOrd="0" destOrd="0" presId="urn:microsoft.com/office/officeart/2005/8/layout/process2"/>
    <dgm:cxn modelId="{01BC4087-D74B-465A-898C-82B0A44A55F9}" type="presOf" srcId="{6E2D5EB4-E229-4823-9A65-5F618BF3E336}" destId="{C067DE68-A4B3-4A21-AD67-E237670F86DE}" srcOrd="0" destOrd="0" presId="urn:microsoft.com/office/officeart/2005/8/layout/process2"/>
    <dgm:cxn modelId="{064C2C8F-0562-4CE2-A02C-2A458350FBEE}" type="presOf" srcId="{D795C0FE-2ECB-423A-AEF0-D65803A2269A}" destId="{3F5C0376-62FD-4902-9830-6F1420AAAA25}" srcOrd="1" destOrd="0" presId="urn:microsoft.com/office/officeart/2005/8/layout/process2"/>
    <dgm:cxn modelId="{48D6F017-9797-4540-A349-050C942FB147}" type="presOf" srcId="{F401046C-99F6-4139-9119-2786751FC66B}" destId="{35210ABC-F7D0-48AF-846C-FF9D55D9A55B}" srcOrd="0" destOrd="0" presId="urn:microsoft.com/office/officeart/2005/8/layout/process2"/>
    <dgm:cxn modelId="{5FA2825D-AEF2-4C24-A184-144DE0B5F3AE}" type="presOf" srcId="{FF3F941C-6B4C-4145-AC79-A3B271DE12BF}" destId="{3E5038DE-B2F8-418D-B9CC-0BBBCE5FED80}" srcOrd="1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1D3C4BB3-8BEB-4C5D-B851-57E339EEA4E3}" type="presOf" srcId="{BA3D0C1F-F2B3-4588-B846-9B55C8414964}" destId="{38979EFF-F345-497A-867E-EA8A17C9FE05}" srcOrd="0" destOrd="0" presId="urn:microsoft.com/office/officeart/2005/8/layout/process2"/>
    <dgm:cxn modelId="{D86571C0-63C3-40FE-A543-C9ECE93F30C1}" type="presOf" srcId="{513536C6-18B7-4C9F-858F-B230504209DF}" destId="{4DC3D9D3-E729-476C-AA7B-7547094AB568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C9318BAF-26EE-4AF6-923F-DCB387682763}" type="presOf" srcId="{5C94E120-DF8A-4418-A4B0-1A11714CCD53}" destId="{8CC5E2BB-5C7B-493D-B0FF-70BE5E6D15FA}" srcOrd="0" destOrd="0" presId="urn:microsoft.com/office/officeart/2005/8/layout/process2"/>
    <dgm:cxn modelId="{D3230551-8BBF-4DAB-84F4-CC9D4ABF9AAD}" type="presOf" srcId="{BA3D0C1F-F2B3-4588-B846-9B55C8414964}" destId="{D09FF328-9AEB-4F04-A988-A988BAE202FD}" srcOrd="1" destOrd="0" presId="urn:microsoft.com/office/officeart/2005/8/layout/process2"/>
    <dgm:cxn modelId="{A67F2FB8-B5B5-4B2C-A885-91634FD7CC61}" type="presOf" srcId="{35FC593E-9C66-4BA4-9708-9D19512C978F}" destId="{10D9E0B7-19B0-4946-8F54-34031B1F996F}" srcOrd="0" destOrd="0" presId="urn:microsoft.com/office/officeart/2005/8/layout/process2"/>
    <dgm:cxn modelId="{85A58B6F-3170-4009-AA3D-F0BFB74438E9}" type="presOf" srcId="{C95D8B7E-FBAA-461F-B56A-2E0B0DDFE443}" destId="{848EDA3C-D2D0-4B84-A462-011D4DB19786}" srcOrd="0" destOrd="0" presId="urn:microsoft.com/office/officeart/2005/8/layout/process2"/>
    <dgm:cxn modelId="{11FD1B40-6773-4EFB-AEA4-CD4CA51189A1}" type="presOf" srcId="{F142FBDA-4056-4F19-B40E-EE004317D8C8}" destId="{99CC8308-00B8-46DA-8EFA-B2DA859D5AAE}" srcOrd="0" destOrd="0" presId="urn:microsoft.com/office/officeart/2005/8/layout/process2"/>
    <dgm:cxn modelId="{967556F9-C7A9-490A-8A16-2B549B24B5D8}" type="presOf" srcId="{86CE6893-CEBD-484E-91BB-7D7B928DAD59}" destId="{6F310B78-1DB2-48B9-906D-FBBAB831807D}" srcOrd="0" destOrd="0" presId="urn:microsoft.com/office/officeart/2005/8/layout/process2"/>
    <dgm:cxn modelId="{C2BEB962-415C-4FEB-BEF4-E2B6284A32AB}" type="presOf" srcId="{463B8267-A251-40C1-86FD-4107387E40BB}" destId="{419145C9-49B9-4B46-832C-E39389C4E946}" srcOrd="1" destOrd="0" presId="urn:microsoft.com/office/officeart/2005/8/layout/process2"/>
    <dgm:cxn modelId="{4DC3AB72-0190-43C6-8E62-B1ED5D3DCB7A}" type="presOf" srcId="{5323782D-FBE5-4E5E-9A72-E72D29664C7D}" destId="{0359FDBE-BBE3-42FF-8672-ADF07FA4B0EF}" srcOrd="0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399478DD-EB1C-4157-B437-698CE0682E7B}" type="presOf" srcId="{EBED50FE-13C7-4937-90CF-2E8EBCC665DE}" destId="{65C79404-8A98-490E-8D91-22C88FD8A45F}" srcOrd="0" destOrd="0" presId="urn:microsoft.com/office/officeart/2005/8/layout/process2"/>
    <dgm:cxn modelId="{804DCABC-9A61-471E-B006-DF7046F16B56}" type="presOf" srcId="{19153384-79A4-4D77-B500-CCBC568670AB}" destId="{CF066BE6-C37A-4DB9-9F30-72B9E68342F9}" srcOrd="0" destOrd="0" presId="urn:microsoft.com/office/officeart/2005/8/layout/process2"/>
    <dgm:cxn modelId="{AE4A61E3-D39A-4AED-AC98-FE583D377801}" type="presOf" srcId="{CB12EFED-4DE8-49BF-BBB4-69C79580C1FD}" destId="{13D47232-FA78-4EA0-83FB-139D50405EBB}" srcOrd="0" destOrd="0" presId="urn:microsoft.com/office/officeart/2005/8/layout/process2"/>
    <dgm:cxn modelId="{845530A7-A5F4-443F-876D-7D9E33D61EF6}" type="presOf" srcId="{EBED50FE-13C7-4937-90CF-2E8EBCC665DE}" destId="{7891CDDA-DEE3-4E33-AA3A-6B6998156F22}" srcOrd="1" destOrd="0" presId="urn:microsoft.com/office/officeart/2005/8/layout/process2"/>
    <dgm:cxn modelId="{203B718D-F3A1-46DA-96A5-1C6D30EE387F}" type="presOf" srcId="{513536C6-18B7-4C9F-858F-B230504209DF}" destId="{A0E849A2-2DFC-4532-AF8E-C7CF96FAA968}" srcOrd="1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A073F4CC-12EA-4C8F-A213-007A952E0958}" type="presOf" srcId="{F8BFDE97-C03D-467C-BB31-F88894591200}" destId="{A3767A75-E4A7-43BD-8F5E-090039079712}" srcOrd="0" destOrd="0" presId="urn:microsoft.com/office/officeart/2005/8/layout/process2"/>
    <dgm:cxn modelId="{747C1583-FAF5-4E41-8635-8940C960E81D}" type="presOf" srcId="{D795C0FE-2ECB-423A-AEF0-D65803A2269A}" destId="{9E58BA47-AB2C-4352-A44E-38AB5AB85CC9}" srcOrd="0" destOrd="0" presId="urn:microsoft.com/office/officeart/2005/8/layout/process2"/>
    <dgm:cxn modelId="{896C2692-B165-43F3-B497-DA2186193F6A}" type="presOf" srcId="{35FC593E-9C66-4BA4-9708-9D19512C978F}" destId="{A613153E-F71D-451D-A4AD-43B8574E7A49}" srcOrd="1" destOrd="0" presId="urn:microsoft.com/office/officeart/2005/8/layout/process2"/>
    <dgm:cxn modelId="{134B71E1-D419-47FE-8A4B-848DAC22F5EC}" type="presOf" srcId="{463B8267-A251-40C1-86FD-4107387E40BB}" destId="{881A894E-871A-4048-96AC-3E74B5F71AD5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ADD07893-DB4B-4EE7-B8C7-CD5554400FB2}" type="presOf" srcId="{FF3F941C-6B4C-4145-AC79-A3B271DE12BF}" destId="{7AB63DAF-5690-4DEA-9FE4-DFB31756838E}" srcOrd="0" destOrd="0" presId="urn:microsoft.com/office/officeart/2005/8/layout/process2"/>
    <dgm:cxn modelId="{43F1179F-C540-4D7A-9208-4514C9D50AA8}" type="presParOf" srcId="{A3767A75-E4A7-43BD-8F5E-090039079712}" destId="{CF066BE6-C37A-4DB9-9F30-72B9E68342F9}" srcOrd="0" destOrd="0" presId="urn:microsoft.com/office/officeart/2005/8/layout/process2"/>
    <dgm:cxn modelId="{912994CC-485B-42DA-9C27-505E57A72E42}" type="presParOf" srcId="{A3767A75-E4A7-43BD-8F5E-090039079712}" destId="{9E58BA47-AB2C-4352-A44E-38AB5AB85CC9}" srcOrd="1" destOrd="0" presId="urn:microsoft.com/office/officeart/2005/8/layout/process2"/>
    <dgm:cxn modelId="{77256CD6-1D62-4C33-9202-F4F9C6055285}" type="presParOf" srcId="{9E58BA47-AB2C-4352-A44E-38AB5AB85CC9}" destId="{3F5C0376-62FD-4902-9830-6F1420AAAA25}" srcOrd="0" destOrd="0" presId="urn:microsoft.com/office/officeart/2005/8/layout/process2"/>
    <dgm:cxn modelId="{9B81D559-D30D-4EFA-ADAC-82221C900408}" type="presParOf" srcId="{A3767A75-E4A7-43BD-8F5E-090039079712}" destId="{848EDA3C-D2D0-4B84-A462-011D4DB19786}" srcOrd="2" destOrd="0" presId="urn:microsoft.com/office/officeart/2005/8/layout/process2"/>
    <dgm:cxn modelId="{15EC96C3-C84D-408D-AF4C-7B6B1ED4843C}" type="presParOf" srcId="{A3767A75-E4A7-43BD-8F5E-090039079712}" destId="{38979EFF-F345-497A-867E-EA8A17C9FE05}" srcOrd="3" destOrd="0" presId="urn:microsoft.com/office/officeart/2005/8/layout/process2"/>
    <dgm:cxn modelId="{A216060A-B369-45E0-ABBE-AEC88D6D90EA}" type="presParOf" srcId="{38979EFF-F345-497A-867E-EA8A17C9FE05}" destId="{D09FF328-9AEB-4F04-A988-A988BAE202FD}" srcOrd="0" destOrd="0" presId="urn:microsoft.com/office/officeart/2005/8/layout/process2"/>
    <dgm:cxn modelId="{BB232A74-F0DA-4CDA-B6C4-7A72F005DE8A}" type="presParOf" srcId="{A3767A75-E4A7-43BD-8F5E-090039079712}" destId="{99CC8308-00B8-46DA-8EFA-B2DA859D5AAE}" srcOrd="4" destOrd="0" presId="urn:microsoft.com/office/officeart/2005/8/layout/process2"/>
    <dgm:cxn modelId="{B497C429-5E9E-4703-B4D0-EFE44D3DD41D}" type="presParOf" srcId="{A3767A75-E4A7-43BD-8F5E-090039079712}" destId="{10D9E0B7-19B0-4946-8F54-34031B1F996F}" srcOrd="5" destOrd="0" presId="urn:microsoft.com/office/officeart/2005/8/layout/process2"/>
    <dgm:cxn modelId="{040F661B-D3AA-40B3-A66E-24EA464C8DFB}" type="presParOf" srcId="{10D9E0B7-19B0-4946-8F54-34031B1F996F}" destId="{A613153E-F71D-451D-A4AD-43B8574E7A49}" srcOrd="0" destOrd="0" presId="urn:microsoft.com/office/officeart/2005/8/layout/process2"/>
    <dgm:cxn modelId="{774E3217-A9CB-4E77-BB2C-35F0448CA69C}" type="presParOf" srcId="{A3767A75-E4A7-43BD-8F5E-090039079712}" destId="{EF98F4E5-E6A9-4642-AA41-B4600D25EAAB}" srcOrd="6" destOrd="0" presId="urn:microsoft.com/office/officeart/2005/8/layout/process2"/>
    <dgm:cxn modelId="{00369A24-4BD9-4AF2-9CF8-2E9E8D061E1B}" type="presParOf" srcId="{A3767A75-E4A7-43BD-8F5E-090039079712}" destId="{4DC3D9D3-E729-476C-AA7B-7547094AB568}" srcOrd="7" destOrd="0" presId="urn:microsoft.com/office/officeart/2005/8/layout/process2"/>
    <dgm:cxn modelId="{597C0EBC-F087-4088-8F0E-33EA39B52A2C}" type="presParOf" srcId="{4DC3D9D3-E729-476C-AA7B-7547094AB568}" destId="{A0E849A2-2DFC-4532-AF8E-C7CF96FAA968}" srcOrd="0" destOrd="0" presId="urn:microsoft.com/office/officeart/2005/8/layout/process2"/>
    <dgm:cxn modelId="{CD3B724B-4F9D-4114-8B90-8E5CA98E8029}" type="presParOf" srcId="{A3767A75-E4A7-43BD-8F5E-090039079712}" destId="{13D47232-FA78-4EA0-83FB-139D50405EBB}" srcOrd="8" destOrd="0" presId="urn:microsoft.com/office/officeart/2005/8/layout/process2"/>
    <dgm:cxn modelId="{3C72E433-33A2-4223-8789-59114863CBF4}" type="presParOf" srcId="{A3767A75-E4A7-43BD-8F5E-090039079712}" destId="{7AB63DAF-5690-4DEA-9FE4-DFB31756838E}" srcOrd="9" destOrd="0" presId="urn:microsoft.com/office/officeart/2005/8/layout/process2"/>
    <dgm:cxn modelId="{2F2DA250-409F-46A7-8D31-3BCE436AE162}" type="presParOf" srcId="{7AB63DAF-5690-4DEA-9FE4-DFB31756838E}" destId="{3E5038DE-B2F8-418D-B9CC-0BBBCE5FED80}" srcOrd="0" destOrd="0" presId="urn:microsoft.com/office/officeart/2005/8/layout/process2"/>
    <dgm:cxn modelId="{2859EBCA-E160-4BAD-8B77-7C964E6A9262}" type="presParOf" srcId="{A3767A75-E4A7-43BD-8F5E-090039079712}" destId="{8CC5E2BB-5C7B-493D-B0FF-70BE5E6D15FA}" srcOrd="10" destOrd="0" presId="urn:microsoft.com/office/officeart/2005/8/layout/process2"/>
    <dgm:cxn modelId="{0DF364A8-1FD5-4613-BECE-14377A14768B}" type="presParOf" srcId="{A3767A75-E4A7-43BD-8F5E-090039079712}" destId="{35210ABC-F7D0-48AF-846C-FF9D55D9A55B}" srcOrd="11" destOrd="0" presId="urn:microsoft.com/office/officeart/2005/8/layout/process2"/>
    <dgm:cxn modelId="{84397079-1B49-465F-86B8-07662DD378D5}" type="presParOf" srcId="{35210ABC-F7D0-48AF-846C-FF9D55D9A55B}" destId="{DB8C030C-255D-4972-B715-DB2379B4F693}" srcOrd="0" destOrd="0" presId="urn:microsoft.com/office/officeart/2005/8/layout/process2"/>
    <dgm:cxn modelId="{B1111429-9432-48C9-8CD8-7D254DCD7CA3}" type="presParOf" srcId="{A3767A75-E4A7-43BD-8F5E-090039079712}" destId="{C067DE68-A4B3-4A21-AD67-E237670F86DE}" srcOrd="12" destOrd="0" presId="urn:microsoft.com/office/officeart/2005/8/layout/process2"/>
    <dgm:cxn modelId="{AD942BDA-C61D-431C-988E-3AB9CEEB7127}" type="presParOf" srcId="{A3767A75-E4A7-43BD-8F5E-090039079712}" destId="{881A894E-871A-4048-96AC-3E74B5F71AD5}" srcOrd="13" destOrd="0" presId="urn:microsoft.com/office/officeart/2005/8/layout/process2"/>
    <dgm:cxn modelId="{06F4FB07-DA88-407B-9C0E-E72214B5C357}" type="presParOf" srcId="{881A894E-871A-4048-96AC-3E74B5F71AD5}" destId="{419145C9-49B9-4B46-832C-E39389C4E946}" srcOrd="0" destOrd="0" presId="urn:microsoft.com/office/officeart/2005/8/layout/process2"/>
    <dgm:cxn modelId="{B70D6CBC-4DB1-4346-98EE-1DE8240FF3D1}" type="presParOf" srcId="{A3767A75-E4A7-43BD-8F5E-090039079712}" destId="{0359FDBE-BBE3-42FF-8672-ADF07FA4B0EF}" srcOrd="14" destOrd="0" presId="urn:microsoft.com/office/officeart/2005/8/layout/process2"/>
    <dgm:cxn modelId="{7059DF43-9F02-4F8A-AA4A-D0E1A0768D5D}" type="presParOf" srcId="{A3767A75-E4A7-43BD-8F5E-090039079712}" destId="{65C79404-8A98-490E-8D91-22C88FD8A45F}" srcOrd="15" destOrd="0" presId="urn:microsoft.com/office/officeart/2005/8/layout/process2"/>
    <dgm:cxn modelId="{6D25D752-2EC3-441A-B0A4-E2AE031342B5}" type="presParOf" srcId="{65C79404-8A98-490E-8D91-22C88FD8A45F}" destId="{7891CDDA-DEE3-4E33-AA3A-6B6998156F22}" srcOrd="0" destOrd="0" presId="urn:microsoft.com/office/officeart/2005/8/layout/process2"/>
    <dgm:cxn modelId="{8A19D45B-0CA8-4AA3-897C-CFB493455946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085F7B-CAE2-4FF2-98F8-C96EC36301EE}" type="presOf" srcId="{5C94E120-DF8A-4418-A4B0-1A11714CCD53}" destId="{8CC5E2BB-5C7B-493D-B0FF-70BE5E6D15FA}" srcOrd="0" destOrd="0" presId="urn:microsoft.com/office/officeart/2005/8/layout/process2"/>
    <dgm:cxn modelId="{EF090CF6-48E7-45D6-948E-E34B7AEA0AB7}" type="presOf" srcId="{D795C0FE-2ECB-423A-AEF0-D65803A2269A}" destId="{3F5C0376-62FD-4902-9830-6F1420AAAA25}" srcOrd="1" destOrd="0" presId="urn:microsoft.com/office/officeart/2005/8/layout/process2"/>
    <dgm:cxn modelId="{FBBC4BF4-5D88-4AFA-9A07-46909B63A054}" type="presOf" srcId="{F142FBDA-4056-4F19-B40E-EE004317D8C8}" destId="{99CC8308-00B8-46DA-8EFA-B2DA859D5AAE}" srcOrd="0" destOrd="0" presId="urn:microsoft.com/office/officeart/2005/8/layout/process2"/>
    <dgm:cxn modelId="{E114C15F-0ADA-4F70-894C-3E46BD52A69F}" type="presOf" srcId="{F8BFDE97-C03D-467C-BB31-F88894591200}" destId="{A3767A75-E4A7-43BD-8F5E-090039079712}" srcOrd="0" destOrd="0" presId="urn:microsoft.com/office/officeart/2005/8/layout/process2"/>
    <dgm:cxn modelId="{C96E5375-5CB1-44E0-8E57-09B37C7A2C4F}" type="presOf" srcId="{F401046C-99F6-4139-9119-2786751FC66B}" destId="{DB8C030C-255D-4972-B715-DB2379B4F693}" srcOrd="1" destOrd="0" presId="urn:microsoft.com/office/officeart/2005/8/layout/process2"/>
    <dgm:cxn modelId="{45C79897-9A82-4E2F-9C58-3729A0D94711}" type="presOf" srcId="{BA3D0C1F-F2B3-4588-B846-9B55C8414964}" destId="{D09FF328-9AEB-4F04-A988-A988BAE202FD}" srcOrd="1" destOrd="0" presId="urn:microsoft.com/office/officeart/2005/8/layout/process2"/>
    <dgm:cxn modelId="{FFB1D31A-5F29-4018-9954-CB00BD52E90B}" type="presOf" srcId="{FF3F941C-6B4C-4145-AC79-A3B271DE12BF}" destId="{3E5038DE-B2F8-418D-B9CC-0BBBCE5FED80}" srcOrd="1" destOrd="0" presId="urn:microsoft.com/office/officeart/2005/8/layout/process2"/>
    <dgm:cxn modelId="{2B4DF7EA-60EA-4D05-BB26-8A76C4F23C4B}" type="presOf" srcId="{19153384-79A4-4D77-B500-CCBC568670AB}" destId="{CF066BE6-C37A-4DB9-9F30-72B9E68342F9}" srcOrd="0" destOrd="0" presId="urn:microsoft.com/office/officeart/2005/8/layout/process2"/>
    <dgm:cxn modelId="{5E030559-E3DC-41F7-9F29-510CBCABA20A}" type="presOf" srcId="{F401046C-99F6-4139-9119-2786751FC66B}" destId="{35210ABC-F7D0-48AF-846C-FF9D55D9A55B}" srcOrd="0" destOrd="0" presId="urn:microsoft.com/office/officeart/2005/8/layout/process2"/>
    <dgm:cxn modelId="{67535563-EFAB-448C-AE16-094EF3C62CE3}" type="presOf" srcId="{35FC593E-9C66-4BA4-9708-9D19512C978F}" destId="{10D9E0B7-19B0-4946-8F54-34031B1F996F}" srcOrd="0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C24F1ECF-9439-4446-8A0E-80ED0806290F}" type="presOf" srcId="{6E2D5EB4-E229-4823-9A65-5F618BF3E336}" destId="{C067DE68-A4B3-4A21-AD67-E237670F86DE}" srcOrd="0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7499E561-FC2B-4EA1-BDB9-2CD1509D47BF}" type="presOf" srcId="{513536C6-18B7-4C9F-858F-B230504209DF}" destId="{A0E849A2-2DFC-4532-AF8E-C7CF96FAA968}" srcOrd="1" destOrd="0" presId="urn:microsoft.com/office/officeart/2005/8/layout/process2"/>
    <dgm:cxn modelId="{764D7DB1-92BA-46E8-BF51-885FA61EA118}" type="presOf" srcId="{86CE6893-CEBD-484E-91BB-7D7B928DAD59}" destId="{6F310B78-1DB2-48B9-906D-FBBAB831807D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5B5814B7-4ABD-4076-9831-D6044CED49CA}" type="presOf" srcId="{463B8267-A251-40C1-86FD-4107387E40BB}" destId="{881A894E-871A-4048-96AC-3E74B5F71AD5}" srcOrd="0" destOrd="0" presId="urn:microsoft.com/office/officeart/2005/8/layout/process2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B4AD6F0C-2B21-40E3-9E99-F6B4DEB4361A}" type="presOf" srcId="{5323782D-FBE5-4E5E-9A72-E72D29664C7D}" destId="{0359FDBE-BBE3-42FF-8672-ADF07FA4B0EF}" srcOrd="0" destOrd="0" presId="urn:microsoft.com/office/officeart/2005/8/layout/process2"/>
    <dgm:cxn modelId="{AF3CF321-3125-43CB-AFE8-CED65F57F95E}" type="presOf" srcId="{EBED50FE-13C7-4937-90CF-2E8EBCC665DE}" destId="{65C79404-8A98-490E-8D91-22C88FD8A45F}" srcOrd="0" destOrd="0" presId="urn:microsoft.com/office/officeart/2005/8/layout/process2"/>
    <dgm:cxn modelId="{57659865-5876-4AA0-8931-CA1D93D403CB}" type="presOf" srcId="{D795C0FE-2ECB-423A-AEF0-D65803A2269A}" destId="{9E58BA47-AB2C-4352-A44E-38AB5AB85CC9}" srcOrd="0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A56F2018-0382-4504-8921-B612742051F6}" type="presOf" srcId="{513536C6-18B7-4C9F-858F-B230504209DF}" destId="{4DC3D9D3-E729-476C-AA7B-7547094AB568}" srcOrd="0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1D050DBE-1D82-4A26-A4D7-02ABBFC96D53}" type="presOf" srcId="{4986DAD5-5CE5-4894-BD30-2642BF1F8677}" destId="{EF98F4E5-E6A9-4642-AA41-B4600D25EAAB}" srcOrd="0" destOrd="0" presId="urn:microsoft.com/office/officeart/2005/8/layout/process2"/>
    <dgm:cxn modelId="{00861031-B488-4AD5-824F-224B9EBEA385}" type="presOf" srcId="{FF3F941C-6B4C-4145-AC79-A3B271DE12BF}" destId="{7AB63DAF-5690-4DEA-9FE4-DFB31756838E}" srcOrd="0" destOrd="0" presId="urn:microsoft.com/office/officeart/2005/8/layout/process2"/>
    <dgm:cxn modelId="{4C5FAC88-C38F-4690-93D5-5ADA56A011ED}" type="presOf" srcId="{463B8267-A251-40C1-86FD-4107387E40BB}" destId="{419145C9-49B9-4B46-832C-E39389C4E946}" srcOrd="1" destOrd="0" presId="urn:microsoft.com/office/officeart/2005/8/layout/process2"/>
    <dgm:cxn modelId="{13AB6412-46A5-4155-B56F-39945ADF2ADE}" type="presOf" srcId="{BA3D0C1F-F2B3-4588-B846-9B55C8414964}" destId="{38979EFF-F345-497A-867E-EA8A17C9FE05}" srcOrd="0" destOrd="0" presId="urn:microsoft.com/office/officeart/2005/8/layout/process2"/>
    <dgm:cxn modelId="{583CCC2A-8056-437C-A859-EC75407A006C}" type="presOf" srcId="{EBED50FE-13C7-4937-90CF-2E8EBCC665DE}" destId="{7891CDDA-DEE3-4E33-AA3A-6B6998156F22}" srcOrd="1" destOrd="0" presId="urn:microsoft.com/office/officeart/2005/8/layout/process2"/>
    <dgm:cxn modelId="{967DE706-A2AF-4FE7-BD37-C837E18D54D5}" type="presOf" srcId="{C95D8B7E-FBAA-461F-B56A-2E0B0DDFE443}" destId="{848EDA3C-D2D0-4B84-A462-011D4DB19786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0559239F-4D0C-48F7-9F2D-208D6E1860BB}" type="presOf" srcId="{CB12EFED-4DE8-49BF-BBB4-69C79580C1FD}" destId="{13D47232-FA78-4EA0-83FB-139D50405EBB}" srcOrd="0" destOrd="0" presId="urn:microsoft.com/office/officeart/2005/8/layout/process2"/>
    <dgm:cxn modelId="{1AA4E62B-06AA-4C50-A19E-61E6E873324A}" type="presOf" srcId="{35FC593E-9C66-4BA4-9708-9D19512C978F}" destId="{A613153E-F71D-451D-A4AD-43B8574E7A49}" srcOrd="1" destOrd="0" presId="urn:microsoft.com/office/officeart/2005/8/layout/process2"/>
    <dgm:cxn modelId="{8B0EE987-3BE8-4A9B-BC07-45640C6807EB}" type="presParOf" srcId="{A3767A75-E4A7-43BD-8F5E-090039079712}" destId="{CF066BE6-C37A-4DB9-9F30-72B9E68342F9}" srcOrd="0" destOrd="0" presId="urn:microsoft.com/office/officeart/2005/8/layout/process2"/>
    <dgm:cxn modelId="{B0D2D1B8-4165-4E7C-B2E9-A7E8D29A78F3}" type="presParOf" srcId="{A3767A75-E4A7-43BD-8F5E-090039079712}" destId="{9E58BA47-AB2C-4352-A44E-38AB5AB85CC9}" srcOrd="1" destOrd="0" presId="urn:microsoft.com/office/officeart/2005/8/layout/process2"/>
    <dgm:cxn modelId="{C555883B-E3EF-49CA-AF5D-E146372A76B8}" type="presParOf" srcId="{9E58BA47-AB2C-4352-A44E-38AB5AB85CC9}" destId="{3F5C0376-62FD-4902-9830-6F1420AAAA25}" srcOrd="0" destOrd="0" presId="urn:microsoft.com/office/officeart/2005/8/layout/process2"/>
    <dgm:cxn modelId="{39190282-2C0E-4BE8-B82F-0ACEDD85CE82}" type="presParOf" srcId="{A3767A75-E4A7-43BD-8F5E-090039079712}" destId="{848EDA3C-D2D0-4B84-A462-011D4DB19786}" srcOrd="2" destOrd="0" presId="urn:microsoft.com/office/officeart/2005/8/layout/process2"/>
    <dgm:cxn modelId="{45872138-1590-4275-B4BF-2023FF114D9E}" type="presParOf" srcId="{A3767A75-E4A7-43BD-8F5E-090039079712}" destId="{38979EFF-F345-497A-867E-EA8A17C9FE05}" srcOrd="3" destOrd="0" presId="urn:microsoft.com/office/officeart/2005/8/layout/process2"/>
    <dgm:cxn modelId="{90E9F576-8607-40BD-AAA4-EA12E16550F1}" type="presParOf" srcId="{38979EFF-F345-497A-867E-EA8A17C9FE05}" destId="{D09FF328-9AEB-4F04-A988-A988BAE202FD}" srcOrd="0" destOrd="0" presId="urn:microsoft.com/office/officeart/2005/8/layout/process2"/>
    <dgm:cxn modelId="{1CAC4582-A319-4133-9E03-8B5D52BA4E25}" type="presParOf" srcId="{A3767A75-E4A7-43BD-8F5E-090039079712}" destId="{99CC8308-00B8-46DA-8EFA-B2DA859D5AAE}" srcOrd="4" destOrd="0" presId="urn:microsoft.com/office/officeart/2005/8/layout/process2"/>
    <dgm:cxn modelId="{F6B0106A-B3B4-4D12-BF41-41406695869E}" type="presParOf" srcId="{A3767A75-E4A7-43BD-8F5E-090039079712}" destId="{10D9E0B7-19B0-4946-8F54-34031B1F996F}" srcOrd="5" destOrd="0" presId="urn:microsoft.com/office/officeart/2005/8/layout/process2"/>
    <dgm:cxn modelId="{14618C00-7D52-48B4-8F08-BBEE5D8ECC03}" type="presParOf" srcId="{10D9E0B7-19B0-4946-8F54-34031B1F996F}" destId="{A613153E-F71D-451D-A4AD-43B8574E7A49}" srcOrd="0" destOrd="0" presId="urn:microsoft.com/office/officeart/2005/8/layout/process2"/>
    <dgm:cxn modelId="{06E17657-6315-4B60-B3B4-170CAC134510}" type="presParOf" srcId="{A3767A75-E4A7-43BD-8F5E-090039079712}" destId="{EF98F4E5-E6A9-4642-AA41-B4600D25EAAB}" srcOrd="6" destOrd="0" presId="urn:microsoft.com/office/officeart/2005/8/layout/process2"/>
    <dgm:cxn modelId="{500F4B45-F5D8-429A-9054-05C4556B0A11}" type="presParOf" srcId="{A3767A75-E4A7-43BD-8F5E-090039079712}" destId="{4DC3D9D3-E729-476C-AA7B-7547094AB568}" srcOrd="7" destOrd="0" presId="urn:microsoft.com/office/officeart/2005/8/layout/process2"/>
    <dgm:cxn modelId="{F627627A-B430-4B10-847B-972C47D7C8F4}" type="presParOf" srcId="{4DC3D9D3-E729-476C-AA7B-7547094AB568}" destId="{A0E849A2-2DFC-4532-AF8E-C7CF96FAA968}" srcOrd="0" destOrd="0" presId="urn:microsoft.com/office/officeart/2005/8/layout/process2"/>
    <dgm:cxn modelId="{75E6DCA1-074F-4B53-A2D0-55D5EB895A06}" type="presParOf" srcId="{A3767A75-E4A7-43BD-8F5E-090039079712}" destId="{13D47232-FA78-4EA0-83FB-139D50405EBB}" srcOrd="8" destOrd="0" presId="urn:microsoft.com/office/officeart/2005/8/layout/process2"/>
    <dgm:cxn modelId="{3F37FA52-3C48-4385-BD58-052955F011C3}" type="presParOf" srcId="{A3767A75-E4A7-43BD-8F5E-090039079712}" destId="{7AB63DAF-5690-4DEA-9FE4-DFB31756838E}" srcOrd="9" destOrd="0" presId="urn:microsoft.com/office/officeart/2005/8/layout/process2"/>
    <dgm:cxn modelId="{A21222D0-49D6-4C8A-96AE-A82E13136D40}" type="presParOf" srcId="{7AB63DAF-5690-4DEA-9FE4-DFB31756838E}" destId="{3E5038DE-B2F8-418D-B9CC-0BBBCE5FED80}" srcOrd="0" destOrd="0" presId="urn:microsoft.com/office/officeart/2005/8/layout/process2"/>
    <dgm:cxn modelId="{24A86325-A4EB-43F9-A01E-ABB92BEB87AF}" type="presParOf" srcId="{A3767A75-E4A7-43BD-8F5E-090039079712}" destId="{8CC5E2BB-5C7B-493D-B0FF-70BE5E6D15FA}" srcOrd="10" destOrd="0" presId="urn:microsoft.com/office/officeart/2005/8/layout/process2"/>
    <dgm:cxn modelId="{4CDE7C4B-8F99-4248-AB57-AAEF8743251C}" type="presParOf" srcId="{A3767A75-E4A7-43BD-8F5E-090039079712}" destId="{35210ABC-F7D0-48AF-846C-FF9D55D9A55B}" srcOrd="11" destOrd="0" presId="urn:microsoft.com/office/officeart/2005/8/layout/process2"/>
    <dgm:cxn modelId="{DF06BD57-A4E0-4290-BF0B-105554A04FBF}" type="presParOf" srcId="{35210ABC-F7D0-48AF-846C-FF9D55D9A55B}" destId="{DB8C030C-255D-4972-B715-DB2379B4F693}" srcOrd="0" destOrd="0" presId="urn:microsoft.com/office/officeart/2005/8/layout/process2"/>
    <dgm:cxn modelId="{EC859542-6F19-4521-811D-E429B6B606B9}" type="presParOf" srcId="{A3767A75-E4A7-43BD-8F5E-090039079712}" destId="{C067DE68-A4B3-4A21-AD67-E237670F86DE}" srcOrd="12" destOrd="0" presId="urn:microsoft.com/office/officeart/2005/8/layout/process2"/>
    <dgm:cxn modelId="{E72DB52A-E099-41B6-8287-3625D6B9DC14}" type="presParOf" srcId="{A3767A75-E4A7-43BD-8F5E-090039079712}" destId="{881A894E-871A-4048-96AC-3E74B5F71AD5}" srcOrd="13" destOrd="0" presId="urn:microsoft.com/office/officeart/2005/8/layout/process2"/>
    <dgm:cxn modelId="{CAD0626C-A511-4401-B204-C9C1F975C576}" type="presParOf" srcId="{881A894E-871A-4048-96AC-3E74B5F71AD5}" destId="{419145C9-49B9-4B46-832C-E39389C4E946}" srcOrd="0" destOrd="0" presId="urn:microsoft.com/office/officeart/2005/8/layout/process2"/>
    <dgm:cxn modelId="{729419EC-54D9-4CA0-B3DA-BB48A4523896}" type="presParOf" srcId="{A3767A75-E4A7-43BD-8F5E-090039079712}" destId="{0359FDBE-BBE3-42FF-8672-ADF07FA4B0EF}" srcOrd="14" destOrd="0" presId="urn:microsoft.com/office/officeart/2005/8/layout/process2"/>
    <dgm:cxn modelId="{53401CA1-11B6-4634-BA59-709BE93C8784}" type="presParOf" srcId="{A3767A75-E4A7-43BD-8F5E-090039079712}" destId="{65C79404-8A98-490E-8D91-22C88FD8A45F}" srcOrd="15" destOrd="0" presId="urn:microsoft.com/office/officeart/2005/8/layout/process2"/>
    <dgm:cxn modelId="{E021DC52-F23A-47C4-9BE1-25F962E3C1AA}" type="presParOf" srcId="{65C79404-8A98-490E-8D91-22C88FD8A45F}" destId="{7891CDDA-DEE3-4E33-AA3A-6B6998156F22}" srcOrd="0" destOrd="0" presId="urn:microsoft.com/office/officeart/2005/8/layout/process2"/>
    <dgm:cxn modelId="{ED22C5FB-E085-487C-A8B1-534BE14D310D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FC45D2-FCAD-43C0-B3D8-9F8B612F554D}" type="presOf" srcId="{FF3F941C-6B4C-4145-AC79-A3B271DE12BF}" destId="{3E5038DE-B2F8-418D-B9CC-0BBBCE5FED80}" srcOrd="1" destOrd="0" presId="urn:microsoft.com/office/officeart/2005/8/layout/process2"/>
    <dgm:cxn modelId="{D0E18538-E566-4652-87D3-2C49DE3E25F2}" type="presOf" srcId="{19153384-79A4-4D77-B500-CCBC568670AB}" destId="{CF066BE6-C37A-4DB9-9F30-72B9E68342F9}" srcOrd="0" destOrd="0" presId="urn:microsoft.com/office/officeart/2005/8/layout/process2"/>
    <dgm:cxn modelId="{BF303319-C84D-4726-9800-E1AF54140BD9}" type="presOf" srcId="{F8BFDE97-C03D-467C-BB31-F88894591200}" destId="{A3767A75-E4A7-43BD-8F5E-090039079712}" srcOrd="0" destOrd="0" presId="urn:microsoft.com/office/officeart/2005/8/layout/process2"/>
    <dgm:cxn modelId="{9F4C0456-87A7-482E-B42E-A3CD5A3080B3}" type="presOf" srcId="{EBED50FE-13C7-4937-90CF-2E8EBCC665DE}" destId="{65C79404-8A98-490E-8D91-22C88FD8A45F}" srcOrd="0" destOrd="0" presId="urn:microsoft.com/office/officeart/2005/8/layout/process2"/>
    <dgm:cxn modelId="{035632D8-1652-489A-BB8E-E7989292EB19}" type="presOf" srcId="{F401046C-99F6-4139-9119-2786751FC66B}" destId="{35210ABC-F7D0-48AF-846C-FF9D55D9A55B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90D6332F-0FDC-4725-838B-338CB532CF07}" type="presOf" srcId="{86CE6893-CEBD-484E-91BB-7D7B928DAD59}" destId="{6F310B78-1DB2-48B9-906D-FBBAB831807D}" srcOrd="0" destOrd="0" presId="urn:microsoft.com/office/officeart/2005/8/layout/process2"/>
    <dgm:cxn modelId="{FFA306AC-9891-4119-8B5A-7BBD668A59D5}" type="presOf" srcId="{5323782D-FBE5-4E5E-9A72-E72D29664C7D}" destId="{0359FDBE-BBE3-42FF-8672-ADF07FA4B0EF}" srcOrd="0" destOrd="0" presId="urn:microsoft.com/office/officeart/2005/8/layout/process2"/>
    <dgm:cxn modelId="{068DFF38-2BBC-4376-AB76-96FCB7A3273B}" type="presOf" srcId="{35FC593E-9C66-4BA4-9708-9D19512C978F}" destId="{A613153E-F71D-451D-A4AD-43B8574E7A49}" srcOrd="1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E792186E-4E48-44E3-81BA-DE7128A87896}" type="presOf" srcId="{463B8267-A251-40C1-86FD-4107387E40BB}" destId="{881A894E-871A-4048-96AC-3E74B5F71AD5}" srcOrd="0" destOrd="0" presId="urn:microsoft.com/office/officeart/2005/8/layout/process2"/>
    <dgm:cxn modelId="{9AE0D00F-72CF-4CB8-BC94-9E31BCD29919}" type="presOf" srcId="{4986DAD5-5CE5-4894-BD30-2642BF1F8677}" destId="{EF98F4E5-E6A9-4642-AA41-B4600D25EAAB}" srcOrd="0" destOrd="0" presId="urn:microsoft.com/office/officeart/2005/8/layout/process2"/>
    <dgm:cxn modelId="{F3A4B897-A9AD-4A3E-A3AB-9528AB5A976F}" type="presOf" srcId="{C95D8B7E-FBAA-461F-B56A-2E0B0DDFE443}" destId="{848EDA3C-D2D0-4B84-A462-011D4DB19786}" srcOrd="0" destOrd="0" presId="urn:microsoft.com/office/officeart/2005/8/layout/process2"/>
    <dgm:cxn modelId="{5C28E727-841E-4080-893F-E80C0D8C59D3}" type="presOf" srcId="{F401046C-99F6-4139-9119-2786751FC66B}" destId="{DB8C030C-255D-4972-B715-DB2379B4F693}" srcOrd="1" destOrd="0" presId="urn:microsoft.com/office/officeart/2005/8/layout/process2"/>
    <dgm:cxn modelId="{8C13E2AE-E2DF-4CB5-8178-0B10F387F476}" type="presOf" srcId="{BA3D0C1F-F2B3-4588-B846-9B55C8414964}" destId="{D09FF328-9AEB-4F04-A988-A988BAE202FD}" srcOrd="1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25FF87BF-C853-4304-A89A-4514EFC40C4E}" type="presOf" srcId="{CB12EFED-4DE8-49BF-BBB4-69C79580C1FD}" destId="{13D47232-FA78-4EA0-83FB-139D50405EBB}" srcOrd="0" destOrd="0" presId="urn:microsoft.com/office/officeart/2005/8/layout/process2"/>
    <dgm:cxn modelId="{B259FB08-8D31-4243-BF8A-B662F2B13E2F}" type="presOf" srcId="{BA3D0C1F-F2B3-4588-B846-9B55C8414964}" destId="{38979EFF-F345-497A-867E-EA8A17C9FE05}" srcOrd="0" destOrd="0" presId="urn:microsoft.com/office/officeart/2005/8/layout/process2"/>
    <dgm:cxn modelId="{DF7CCA49-3B1D-4E24-9291-13CFC0A3EC93}" type="presOf" srcId="{513536C6-18B7-4C9F-858F-B230504209DF}" destId="{A0E849A2-2DFC-4532-AF8E-C7CF96FAA968}" srcOrd="1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F95EA352-063C-4B5E-9048-9E41F9A2CF69}" type="presOf" srcId="{EBED50FE-13C7-4937-90CF-2E8EBCC665DE}" destId="{7891CDDA-DEE3-4E33-AA3A-6B6998156F22}" srcOrd="1" destOrd="0" presId="urn:microsoft.com/office/officeart/2005/8/layout/process2"/>
    <dgm:cxn modelId="{2CE4F5D5-814E-4494-95A5-2295B59C6713}" type="presOf" srcId="{463B8267-A251-40C1-86FD-4107387E40BB}" destId="{419145C9-49B9-4B46-832C-E39389C4E946}" srcOrd="1" destOrd="0" presId="urn:microsoft.com/office/officeart/2005/8/layout/process2"/>
    <dgm:cxn modelId="{D270F3D3-6D79-4325-9822-312CEA702517}" type="presOf" srcId="{D795C0FE-2ECB-423A-AEF0-D65803A2269A}" destId="{9E58BA47-AB2C-4352-A44E-38AB5AB85CC9}" srcOrd="0" destOrd="0" presId="urn:microsoft.com/office/officeart/2005/8/layout/process2"/>
    <dgm:cxn modelId="{679C08FA-E3EB-48FD-B623-95AFAE586EF3}" type="presOf" srcId="{F142FBDA-4056-4F19-B40E-EE004317D8C8}" destId="{99CC8308-00B8-46DA-8EFA-B2DA859D5AAE}" srcOrd="0" destOrd="0" presId="urn:microsoft.com/office/officeart/2005/8/layout/process2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E39D87F6-D620-4CC1-B8C5-525EA165F351}" type="presOf" srcId="{35FC593E-9C66-4BA4-9708-9D19512C978F}" destId="{10D9E0B7-19B0-4946-8F54-34031B1F996F}" srcOrd="0" destOrd="0" presId="urn:microsoft.com/office/officeart/2005/8/layout/process2"/>
    <dgm:cxn modelId="{6EDBEF06-BFD3-462C-903C-F752BB8D7342}" type="presOf" srcId="{6E2D5EB4-E229-4823-9A65-5F618BF3E336}" destId="{C067DE68-A4B3-4A21-AD67-E237670F86DE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5FF615C6-405A-4FAE-9897-61001511B948}" type="presOf" srcId="{D795C0FE-2ECB-423A-AEF0-D65803A2269A}" destId="{3F5C0376-62FD-4902-9830-6F1420AAAA25}" srcOrd="1" destOrd="0" presId="urn:microsoft.com/office/officeart/2005/8/layout/process2"/>
    <dgm:cxn modelId="{67538F22-CD7D-460D-84B8-500F8F323F8A}" type="presOf" srcId="{513536C6-18B7-4C9F-858F-B230504209DF}" destId="{4DC3D9D3-E729-476C-AA7B-7547094AB568}" srcOrd="0" destOrd="0" presId="urn:microsoft.com/office/officeart/2005/8/layout/process2"/>
    <dgm:cxn modelId="{CBE31616-BCFD-4EBA-86B5-E0D93B11A5E7}" type="presOf" srcId="{5C94E120-DF8A-4418-A4B0-1A11714CCD53}" destId="{8CC5E2BB-5C7B-493D-B0FF-70BE5E6D15FA}" srcOrd="0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75A31F6C-A120-47DA-BCC6-663765E7974F}" type="presOf" srcId="{FF3F941C-6B4C-4145-AC79-A3B271DE12BF}" destId="{7AB63DAF-5690-4DEA-9FE4-DFB31756838E}" srcOrd="0" destOrd="0" presId="urn:microsoft.com/office/officeart/2005/8/layout/process2"/>
    <dgm:cxn modelId="{A0120446-716A-4809-8728-095C222D084D}" type="presParOf" srcId="{A3767A75-E4A7-43BD-8F5E-090039079712}" destId="{CF066BE6-C37A-4DB9-9F30-72B9E68342F9}" srcOrd="0" destOrd="0" presId="urn:microsoft.com/office/officeart/2005/8/layout/process2"/>
    <dgm:cxn modelId="{FC4539B8-7A54-46D0-9F14-87402E4E9A57}" type="presParOf" srcId="{A3767A75-E4A7-43BD-8F5E-090039079712}" destId="{9E58BA47-AB2C-4352-A44E-38AB5AB85CC9}" srcOrd="1" destOrd="0" presId="urn:microsoft.com/office/officeart/2005/8/layout/process2"/>
    <dgm:cxn modelId="{A84DDDC5-73CB-402C-864F-E452CAC95845}" type="presParOf" srcId="{9E58BA47-AB2C-4352-A44E-38AB5AB85CC9}" destId="{3F5C0376-62FD-4902-9830-6F1420AAAA25}" srcOrd="0" destOrd="0" presId="urn:microsoft.com/office/officeart/2005/8/layout/process2"/>
    <dgm:cxn modelId="{98D3EFDB-0110-4C35-9E4B-7ED773429E0B}" type="presParOf" srcId="{A3767A75-E4A7-43BD-8F5E-090039079712}" destId="{848EDA3C-D2D0-4B84-A462-011D4DB19786}" srcOrd="2" destOrd="0" presId="urn:microsoft.com/office/officeart/2005/8/layout/process2"/>
    <dgm:cxn modelId="{EE618E36-31A3-4A2D-B53A-A1110F9D80D4}" type="presParOf" srcId="{A3767A75-E4A7-43BD-8F5E-090039079712}" destId="{38979EFF-F345-497A-867E-EA8A17C9FE05}" srcOrd="3" destOrd="0" presId="urn:microsoft.com/office/officeart/2005/8/layout/process2"/>
    <dgm:cxn modelId="{45E41B11-5B0C-46EE-AED6-5EE31ADB92BB}" type="presParOf" srcId="{38979EFF-F345-497A-867E-EA8A17C9FE05}" destId="{D09FF328-9AEB-4F04-A988-A988BAE202FD}" srcOrd="0" destOrd="0" presId="urn:microsoft.com/office/officeart/2005/8/layout/process2"/>
    <dgm:cxn modelId="{0093AB56-E4FE-4293-A030-14594B0E2531}" type="presParOf" srcId="{A3767A75-E4A7-43BD-8F5E-090039079712}" destId="{99CC8308-00B8-46DA-8EFA-B2DA859D5AAE}" srcOrd="4" destOrd="0" presId="urn:microsoft.com/office/officeart/2005/8/layout/process2"/>
    <dgm:cxn modelId="{3327831C-3F44-4013-A05C-F8C2E6F7CB68}" type="presParOf" srcId="{A3767A75-E4A7-43BD-8F5E-090039079712}" destId="{10D9E0B7-19B0-4946-8F54-34031B1F996F}" srcOrd="5" destOrd="0" presId="urn:microsoft.com/office/officeart/2005/8/layout/process2"/>
    <dgm:cxn modelId="{87CFFCC1-F64B-4CDC-8E31-4C5720CC6FB5}" type="presParOf" srcId="{10D9E0B7-19B0-4946-8F54-34031B1F996F}" destId="{A613153E-F71D-451D-A4AD-43B8574E7A49}" srcOrd="0" destOrd="0" presId="urn:microsoft.com/office/officeart/2005/8/layout/process2"/>
    <dgm:cxn modelId="{D93162C3-D0E2-4A9E-9FB4-86EA50844969}" type="presParOf" srcId="{A3767A75-E4A7-43BD-8F5E-090039079712}" destId="{EF98F4E5-E6A9-4642-AA41-B4600D25EAAB}" srcOrd="6" destOrd="0" presId="urn:microsoft.com/office/officeart/2005/8/layout/process2"/>
    <dgm:cxn modelId="{78D52966-BD31-4CE9-B251-FE84FE9A8AB2}" type="presParOf" srcId="{A3767A75-E4A7-43BD-8F5E-090039079712}" destId="{4DC3D9D3-E729-476C-AA7B-7547094AB568}" srcOrd="7" destOrd="0" presId="urn:microsoft.com/office/officeart/2005/8/layout/process2"/>
    <dgm:cxn modelId="{33D0DB9D-C6D5-401E-857F-65728C4DB99A}" type="presParOf" srcId="{4DC3D9D3-E729-476C-AA7B-7547094AB568}" destId="{A0E849A2-2DFC-4532-AF8E-C7CF96FAA968}" srcOrd="0" destOrd="0" presId="urn:microsoft.com/office/officeart/2005/8/layout/process2"/>
    <dgm:cxn modelId="{1C0E2331-7AEF-43C6-9B72-E8316532AB71}" type="presParOf" srcId="{A3767A75-E4A7-43BD-8F5E-090039079712}" destId="{13D47232-FA78-4EA0-83FB-139D50405EBB}" srcOrd="8" destOrd="0" presId="urn:microsoft.com/office/officeart/2005/8/layout/process2"/>
    <dgm:cxn modelId="{67A5BF57-5AB6-4C28-86EB-1CA61720FC50}" type="presParOf" srcId="{A3767A75-E4A7-43BD-8F5E-090039079712}" destId="{7AB63DAF-5690-4DEA-9FE4-DFB31756838E}" srcOrd="9" destOrd="0" presId="urn:microsoft.com/office/officeart/2005/8/layout/process2"/>
    <dgm:cxn modelId="{EF6D36C3-D08E-4C34-AB4D-4D1ECAB5045F}" type="presParOf" srcId="{7AB63DAF-5690-4DEA-9FE4-DFB31756838E}" destId="{3E5038DE-B2F8-418D-B9CC-0BBBCE5FED80}" srcOrd="0" destOrd="0" presId="urn:microsoft.com/office/officeart/2005/8/layout/process2"/>
    <dgm:cxn modelId="{A6BFF2C3-C756-4BAB-B884-FBF46B4299D2}" type="presParOf" srcId="{A3767A75-E4A7-43BD-8F5E-090039079712}" destId="{8CC5E2BB-5C7B-493D-B0FF-70BE5E6D15FA}" srcOrd="10" destOrd="0" presId="urn:microsoft.com/office/officeart/2005/8/layout/process2"/>
    <dgm:cxn modelId="{6895231E-8C28-4F92-ACD0-72D2C9DC8A9C}" type="presParOf" srcId="{A3767A75-E4A7-43BD-8F5E-090039079712}" destId="{35210ABC-F7D0-48AF-846C-FF9D55D9A55B}" srcOrd="11" destOrd="0" presId="urn:microsoft.com/office/officeart/2005/8/layout/process2"/>
    <dgm:cxn modelId="{EC8DBA97-956C-44B2-A131-15620CE1017D}" type="presParOf" srcId="{35210ABC-F7D0-48AF-846C-FF9D55D9A55B}" destId="{DB8C030C-255D-4972-B715-DB2379B4F693}" srcOrd="0" destOrd="0" presId="urn:microsoft.com/office/officeart/2005/8/layout/process2"/>
    <dgm:cxn modelId="{6A4313A7-0993-42B0-A842-E3B4DABC78E8}" type="presParOf" srcId="{A3767A75-E4A7-43BD-8F5E-090039079712}" destId="{C067DE68-A4B3-4A21-AD67-E237670F86DE}" srcOrd="12" destOrd="0" presId="urn:microsoft.com/office/officeart/2005/8/layout/process2"/>
    <dgm:cxn modelId="{727522EC-8A44-4A97-918F-C90B1CE949D1}" type="presParOf" srcId="{A3767A75-E4A7-43BD-8F5E-090039079712}" destId="{881A894E-871A-4048-96AC-3E74B5F71AD5}" srcOrd="13" destOrd="0" presId="urn:microsoft.com/office/officeart/2005/8/layout/process2"/>
    <dgm:cxn modelId="{065F0A1C-FD9D-4B3D-8A7E-BD9CFA9AAE36}" type="presParOf" srcId="{881A894E-871A-4048-96AC-3E74B5F71AD5}" destId="{419145C9-49B9-4B46-832C-E39389C4E946}" srcOrd="0" destOrd="0" presId="urn:microsoft.com/office/officeart/2005/8/layout/process2"/>
    <dgm:cxn modelId="{5DE93C09-B898-4B23-8075-AA72F068C822}" type="presParOf" srcId="{A3767A75-E4A7-43BD-8F5E-090039079712}" destId="{0359FDBE-BBE3-42FF-8672-ADF07FA4B0EF}" srcOrd="14" destOrd="0" presId="urn:microsoft.com/office/officeart/2005/8/layout/process2"/>
    <dgm:cxn modelId="{82BB2E34-60F7-4FFA-8660-F8ED895A306D}" type="presParOf" srcId="{A3767A75-E4A7-43BD-8F5E-090039079712}" destId="{65C79404-8A98-490E-8D91-22C88FD8A45F}" srcOrd="15" destOrd="0" presId="urn:microsoft.com/office/officeart/2005/8/layout/process2"/>
    <dgm:cxn modelId="{92C5D95F-59C7-410D-8454-306667026662}" type="presParOf" srcId="{65C79404-8A98-490E-8D91-22C88FD8A45F}" destId="{7891CDDA-DEE3-4E33-AA3A-6B6998156F22}" srcOrd="0" destOrd="0" presId="urn:microsoft.com/office/officeart/2005/8/layout/process2"/>
    <dgm:cxn modelId="{2D4534EB-E009-4613-9460-E721EC74BB31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71305-0F08-47AE-A39D-BE85F7308A83}" type="presOf" srcId="{BA3D0C1F-F2B3-4588-B846-9B55C8414964}" destId="{38979EFF-F345-497A-867E-EA8A17C9FE05}" srcOrd="0" destOrd="0" presId="urn:microsoft.com/office/officeart/2005/8/layout/process2"/>
    <dgm:cxn modelId="{1AD28E4B-2880-4BC0-890D-3A4E40CD87D5}" type="presOf" srcId="{F401046C-99F6-4139-9119-2786751FC66B}" destId="{DB8C030C-255D-4972-B715-DB2379B4F693}" srcOrd="1" destOrd="0" presId="urn:microsoft.com/office/officeart/2005/8/layout/process2"/>
    <dgm:cxn modelId="{4D9EC433-42CE-4E9C-8788-6F03B92622AE}" type="presOf" srcId="{F401046C-99F6-4139-9119-2786751FC66B}" destId="{35210ABC-F7D0-48AF-846C-FF9D55D9A55B}" srcOrd="0" destOrd="0" presId="urn:microsoft.com/office/officeart/2005/8/layout/process2"/>
    <dgm:cxn modelId="{858FDBCD-41CF-418F-BB14-5C895244FD56}" type="presOf" srcId="{F142FBDA-4056-4F19-B40E-EE004317D8C8}" destId="{99CC8308-00B8-46DA-8EFA-B2DA859D5AAE}" srcOrd="0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AC736727-B8C2-4BC3-BF6A-1A734D038CD7}" type="presOf" srcId="{BA3D0C1F-F2B3-4588-B846-9B55C8414964}" destId="{D09FF328-9AEB-4F04-A988-A988BAE202FD}" srcOrd="1" destOrd="0" presId="urn:microsoft.com/office/officeart/2005/8/layout/process2"/>
    <dgm:cxn modelId="{7E6BFD44-6E2A-46B0-8276-80B37C2D5C0B}" type="presOf" srcId="{EBED50FE-13C7-4937-90CF-2E8EBCC665DE}" destId="{65C79404-8A98-490E-8D91-22C88FD8A45F}" srcOrd="0" destOrd="0" presId="urn:microsoft.com/office/officeart/2005/8/layout/process2"/>
    <dgm:cxn modelId="{CC0C4BCF-4B84-48E0-A4BB-48489CC256B3}" type="presOf" srcId="{C95D8B7E-FBAA-461F-B56A-2E0B0DDFE443}" destId="{848EDA3C-D2D0-4B84-A462-011D4DB19786}" srcOrd="0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A688A3FB-5D5D-41D6-B4D3-6619FA525D3C}" type="presOf" srcId="{5323782D-FBE5-4E5E-9A72-E72D29664C7D}" destId="{0359FDBE-BBE3-42FF-8672-ADF07FA4B0EF}" srcOrd="0" destOrd="0" presId="urn:microsoft.com/office/officeart/2005/8/layout/process2"/>
    <dgm:cxn modelId="{D7975E4D-FC22-41AF-B6C9-1E1A1F440F96}" type="presOf" srcId="{463B8267-A251-40C1-86FD-4107387E40BB}" destId="{881A894E-871A-4048-96AC-3E74B5F71AD5}" srcOrd="0" destOrd="0" presId="urn:microsoft.com/office/officeart/2005/8/layout/process2"/>
    <dgm:cxn modelId="{AD985910-D2E0-473D-9A2B-74AEDEBBC09D}" type="presOf" srcId="{35FC593E-9C66-4BA4-9708-9D19512C978F}" destId="{10D9E0B7-19B0-4946-8F54-34031B1F996F}" srcOrd="0" destOrd="0" presId="urn:microsoft.com/office/officeart/2005/8/layout/process2"/>
    <dgm:cxn modelId="{194B34DB-D2FC-47DE-8051-308103755B04}" type="presOf" srcId="{D795C0FE-2ECB-423A-AEF0-D65803A2269A}" destId="{3F5C0376-62FD-4902-9830-6F1420AAAA25}" srcOrd="1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C1DDD30E-6926-4B08-A7F2-8CE7D57E0954}" type="presOf" srcId="{5C94E120-DF8A-4418-A4B0-1A11714CCD53}" destId="{8CC5E2BB-5C7B-493D-B0FF-70BE5E6D15FA}" srcOrd="0" destOrd="0" presId="urn:microsoft.com/office/officeart/2005/8/layout/process2"/>
    <dgm:cxn modelId="{5378F416-A6DD-43D6-8746-8A16630604D3}" type="presOf" srcId="{EBED50FE-13C7-4937-90CF-2E8EBCC665DE}" destId="{7891CDDA-DEE3-4E33-AA3A-6B6998156F22}" srcOrd="1" destOrd="0" presId="urn:microsoft.com/office/officeart/2005/8/layout/process2"/>
    <dgm:cxn modelId="{6010577E-0728-4618-A0C1-C934D24497B9}" type="presOf" srcId="{D795C0FE-2ECB-423A-AEF0-D65803A2269A}" destId="{9E58BA47-AB2C-4352-A44E-38AB5AB85CC9}" srcOrd="0" destOrd="0" presId="urn:microsoft.com/office/officeart/2005/8/layout/process2"/>
    <dgm:cxn modelId="{602B806B-CA41-4C41-9EEB-045512AD256C}" type="presOf" srcId="{19153384-79A4-4D77-B500-CCBC568670AB}" destId="{CF066BE6-C37A-4DB9-9F30-72B9E68342F9}" srcOrd="0" destOrd="0" presId="urn:microsoft.com/office/officeart/2005/8/layout/process2"/>
    <dgm:cxn modelId="{4852D74D-301F-4A6B-9E1E-2C8CD2A14172}" type="presOf" srcId="{513536C6-18B7-4C9F-858F-B230504209DF}" destId="{A0E849A2-2DFC-4532-AF8E-C7CF96FAA968}" srcOrd="1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EC51C19A-280B-4B65-8636-F7419995692C}" type="presOf" srcId="{4986DAD5-5CE5-4894-BD30-2642BF1F8677}" destId="{EF98F4E5-E6A9-4642-AA41-B4600D25EAAB}" srcOrd="0" destOrd="0" presId="urn:microsoft.com/office/officeart/2005/8/layout/process2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0D7CFB51-07A5-4784-8605-111EFB0F9A4F}" type="presOf" srcId="{463B8267-A251-40C1-86FD-4107387E40BB}" destId="{419145C9-49B9-4B46-832C-E39389C4E946}" srcOrd="1" destOrd="0" presId="urn:microsoft.com/office/officeart/2005/8/layout/process2"/>
    <dgm:cxn modelId="{1B7749B0-89FE-4DBD-8EF8-9B4A0C76D12A}" type="presOf" srcId="{6E2D5EB4-E229-4823-9A65-5F618BF3E336}" destId="{C067DE68-A4B3-4A21-AD67-E237670F86DE}" srcOrd="0" destOrd="0" presId="urn:microsoft.com/office/officeart/2005/8/layout/process2"/>
    <dgm:cxn modelId="{20D519A8-B50F-4221-B638-6191AC017A40}" type="presOf" srcId="{513536C6-18B7-4C9F-858F-B230504209DF}" destId="{4DC3D9D3-E729-476C-AA7B-7547094AB568}" srcOrd="0" destOrd="0" presId="urn:microsoft.com/office/officeart/2005/8/layout/process2"/>
    <dgm:cxn modelId="{9512AE08-94A6-460B-94C9-064DD9A00A39}" type="presOf" srcId="{35FC593E-9C66-4BA4-9708-9D19512C978F}" destId="{A613153E-F71D-451D-A4AD-43B8574E7A49}" srcOrd="1" destOrd="0" presId="urn:microsoft.com/office/officeart/2005/8/layout/process2"/>
    <dgm:cxn modelId="{E9ED9D1B-A3AA-44A8-95C6-D517784FA7AC}" type="presOf" srcId="{FF3F941C-6B4C-4145-AC79-A3B271DE12BF}" destId="{3E5038DE-B2F8-418D-B9CC-0BBBCE5FED80}" srcOrd="1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83CD6FCE-6CFB-4502-B05E-16CF9663C802}" type="presOf" srcId="{86CE6893-CEBD-484E-91BB-7D7B928DAD59}" destId="{6F310B78-1DB2-48B9-906D-FBBAB831807D}" srcOrd="0" destOrd="0" presId="urn:microsoft.com/office/officeart/2005/8/layout/process2"/>
    <dgm:cxn modelId="{4E71CFCE-FA7F-4C48-AC60-AA56E2C64D8A}" type="presOf" srcId="{F8BFDE97-C03D-467C-BB31-F88894591200}" destId="{A3767A75-E4A7-43BD-8F5E-090039079712}" srcOrd="0" destOrd="0" presId="urn:microsoft.com/office/officeart/2005/8/layout/process2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EC03F380-8AD0-4595-9650-7FEB90794FEC}" type="presOf" srcId="{FF3F941C-6B4C-4145-AC79-A3B271DE12BF}" destId="{7AB63DAF-5690-4DEA-9FE4-DFB31756838E}" srcOrd="0" destOrd="0" presId="urn:microsoft.com/office/officeart/2005/8/layout/process2"/>
    <dgm:cxn modelId="{ECEF5560-C932-4E83-9D07-87CD4DA672E2}" type="presOf" srcId="{CB12EFED-4DE8-49BF-BBB4-69C79580C1FD}" destId="{13D47232-FA78-4EA0-83FB-139D50405EBB}" srcOrd="0" destOrd="0" presId="urn:microsoft.com/office/officeart/2005/8/layout/process2"/>
    <dgm:cxn modelId="{97FC9628-D0BF-4121-92C6-F10957BA1F33}" type="presParOf" srcId="{A3767A75-E4A7-43BD-8F5E-090039079712}" destId="{CF066BE6-C37A-4DB9-9F30-72B9E68342F9}" srcOrd="0" destOrd="0" presId="urn:microsoft.com/office/officeart/2005/8/layout/process2"/>
    <dgm:cxn modelId="{81420C42-CE3F-4FFA-B11D-D0356D44C768}" type="presParOf" srcId="{A3767A75-E4A7-43BD-8F5E-090039079712}" destId="{9E58BA47-AB2C-4352-A44E-38AB5AB85CC9}" srcOrd="1" destOrd="0" presId="urn:microsoft.com/office/officeart/2005/8/layout/process2"/>
    <dgm:cxn modelId="{BA67F053-89EE-4DAC-83A8-B19F176C761A}" type="presParOf" srcId="{9E58BA47-AB2C-4352-A44E-38AB5AB85CC9}" destId="{3F5C0376-62FD-4902-9830-6F1420AAAA25}" srcOrd="0" destOrd="0" presId="urn:microsoft.com/office/officeart/2005/8/layout/process2"/>
    <dgm:cxn modelId="{237946DB-6D26-4A8F-B3CC-ACC9D5C60B58}" type="presParOf" srcId="{A3767A75-E4A7-43BD-8F5E-090039079712}" destId="{848EDA3C-D2D0-4B84-A462-011D4DB19786}" srcOrd="2" destOrd="0" presId="urn:microsoft.com/office/officeart/2005/8/layout/process2"/>
    <dgm:cxn modelId="{22540218-15A6-4AA2-B42B-568509391925}" type="presParOf" srcId="{A3767A75-E4A7-43BD-8F5E-090039079712}" destId="{38979EFF-F345-497A-867E-EA8A17C9FE05}" srcOrd="3" destOrd="0" presId="urn:microsoft.com/office/officeart/2005/8/layout/process2"/>
    <dgm:cxn modelId="{6E87A5A7-B9F9-4B19-A7FD-AF75593D1629}" type="presParOf" srcId="{38979EFF-F345-497A-867E-EA8A17C9FE05}" destId="{D09FF328-9AEB-4F04-A988-A988BAE202FD}" srcOrd="0" destOrd="0" presId="urn:microsoft.com/office/officeart/2005/8/layout/process2"/>
    <dgm:cxn modelId="{AC481C10-C15F-459E-A635-6274113D7495}" type="presParOf" srcId="{A3767A75-E4A7-43BD-8F5E-090039079712}" destId="{99CC8308-00B8-46DA-8EFA-B2DA859D5AAE}" srcOrd="4" destOrd="0" presId="urn:microsoft.com/office/officeart/2005/8/layout/process2"/>
    <dgm:cxn modelId="{8D62A360-9D8E-4206-BCAC-DBEFB4B2C3A5}" type="presParOf" srcId="{A3767A75-E4A7-43BD-8F5E-090039079712}" destId="{10D9E0B7-19B0-4946-8F54-34031B1F996F}" srcOrd="5" destOrd="0" presId="urn:microsoft.com/office/officeart/2005/8/layout/process2"/>
    <dgm:cxn modelId="{AF8DA9C9-657E-442D-BDDD-566C54D19837}" type="presParOf" srcId="{10D9E0B7-19B0-4946-8F54-34031B1F996F}" destId="{A613153E-F71D-451D-A4AD-43B8574E7A49}" srcOrd="0" destOrd="0" presId="urn:microsoft.com/office/officeart/2005/8/layout/process2"/>
    <dgm:cxn modelId="{46CF4389-5937-492A-8DC2-A9E81BF321CF}" type="presParOf" srcId="{A3767A75-E4A7-43BD-8F5E-090039079712}" destId="{EF98F4E5-E6A9-4642-AA41-B4600D25EAAB}" srcOrd="6" destOrd="0" presId="urn:microsoft.com/office/officeart/2005/8/layout/process2"/>
    <dgm:cxn modelId="{A6799BBB-9BBA-4857-B879-DC702AF66157}" type="presParOf" srcId="{A3767A75-E4A7-43BD-8F5E-090039079712}" destId="{4DC3D9D3-E729-476C-AA7B-7547094AB568}" srcOrd="7" destOrd="0" presId="urn:microsoft.com/office/officeart/2005/8/layout/process2"/>
    <dgm:cxn modelId="{A4CA96D2-7A9D-4948-922C-59AFCF1F11C3}" type="presParOf" srcId="{4DC3D9D3-E729-476C-AA7B-7547094AB568}" destId="{A0E849A2-2DFC-4532-AF8E-C7CF96FAA968}" srcOrd="0" destOrd="0" presId="urn:microsoft.com/office/officeart/2005/8/layout/process2"/>
    <dgm:cxn modelId="{1BAE9296-EA48-457F-9C1E-4D80442172CE}" type="presParOf" srcId="{A3767A75-E4A7-43BD-8F5E-090039079712}" destId="{13D47232-FA78-4EA0-83FB-139D50405EBB}" srcOrd="8" destOrd="0" presId="urn:microsoft.com/office/officeart/2005/8/layout/process2"/>
    <dgm:cxn modelId="{20714588-0C9B-46B8-B7E6-D4840BE04751}" type="presParOf" srcId="{A3767A75-E4A7-43BD-8F5E-090039079712}" destId="{7AB63DAF-5690-4DEA-9FE4-DFB31756838E}" srcOrd="9" destOrd="0" presId="urn:microsoft.com/office/officeart/2005/8/layout/process2"/>
    <dgm:cxn modelId="{4B9F74B5-9AA7-4004-8D3C-706D6F5FA3AD}" type="presParOf" srcId="{7AB63DAF-5690-4DEA-9FE4-DFB31756838E}" destId="{3E5038DE-B2F8-418D-B9CC-0BBBCE5FED80}" srcOrd="0" destOrd="0" presId="urn:microsoft.com/office/officeart/2005/8/layout/process2"/>
    <dgm:cxn modelId="{180E442D-E816-4DE8-8298-E818EA3F803E}" type="presParOf" srcId="{A3767A75-E4A7-43BD-8F5E-090039079712}" destId="{8CC5E2BB-5C7B-493D-B0FF-70BE5E6D15FA}" srcOrd="10" destOrd="0" presId="urn:microsoft.com/office/officeart/2005/8/layout/process2"/>
    <dgm:cxn modelId="{C33D3B5D-02D4-4D48-A194-E2C871D77415}" type="presParOf" srcId="{A3767A75-E4A7-43BD-8F5E-090039079712}" destId="{35210ABC-F7D0-48AF-846C-FF9D55D9A55B}" srcOrd="11" destOrd="0" presId="urn:microsoft.com/office/officeart/2005/8/layout/process2"/>
    <dgm:cxn modelId="{A55501EC-0ABB-408F-B198-28F5FFFB5413}" type="presParOf" srcId="{35210ABC-F7D0-48AF-846C-FF9D55D9A55B}" destId="{DB8C030C-255D-4972-B715-DB2379B4F693}" srcOrd="0" destOrd="0" presId="urn:microsoft.com/office/officeart/2005/8/layout/process2"/>
    <dgm:cxn modelId="{365B11A4-D557-43C1-90D9-CB49ABDF3678}" type="presParOf" srcId="{A3767A75-E4A7-43BD-8F5E-090039079712}" destId="{C067DE68-A4B3-4A21-AD67-E237670F86DE}" srcOrd="12" destOrd="0" presId="urn:microsoft.com/office/officeart/2005/8/layout/process2"/>
    <dgm:cxn modelId="{2F5E360A-417A-46BD-A419-4B5B997071B0}" type="presParOf" srcId="{A3767A75-E4A7-43BD-8F5E-090039079712}" destId="{881A894E-871A-4048-96AC-3E74B5F71AD5}" srcOrd="13" destOrd="0" presId="urn:microsoft.com/office/officeart/2005/8/layout/process2"/>
    <dgm:cxn modelId="{D4AAB6A0-3995-431C-85A2-E838AEC72BCB}" type="presParOf" srcId="{881A894E-871A-4048-96AC-3E74B5F71AD5}" destId="{419145C9-49B9-4B46-832C-E39389C4E946}" srcOrd="0" destOrd="0" presId="urn:microsoft.com/office/officeart/2005/8/layout/process2"/>
    <dgm:cxn modelId="{95AFAADE-F564-4FFF-A546-EE296E3F3723}" type="presParOf" srcId="{A3767A75-E4A7-43BD-8F5E-090039079712}" destId="{0359FDBE-BBE3-42FF-8672-ADF07FA4B0EF}" srcOrd="14" destOrd="0" presId="urn:microsoft.com/office/officeart/2005/8/layout/process2"/>
    <dgm:cxn modelId="{CAD4CF09-2467-4033-A71A-D41727F0BFDD}" type="presParOf" srcId="{A3767A75-E4A7-43BD-8F5E-090039079712}" destId="{65C79404-8A98-490E-8D91-22C88FD8A45F}" srcOrd="15" destOrd="0" presId="urn:microsoft.com/office/officeart/2005/8/layout/process2"/>
    <dgm:cxn modelId="{F6C976FE-E4AA-4E9B-A7CD-B32A2DD007B1}" type="presParOf" srcId="{65C79404-8A98-490E-8D91-22C88FD8A45F}" destId="{7891CDDA-DEE3-4E33-AA3A-6B6998156F22}" srcOrd="0" destOrd="0" presId="urn:microsoft.com/office/officeart/2005/8/layout/process2"/>
    <dgm:cxn modelId="{96183CFE-E71F-47DE-A52C-D888275C13F6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BFDE97-C03D-467C-BB31-F8889459120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9153384-79A4-4D77-B500-CCBC568670AB}">
      <dgm:prSet phldrT="[Text]"/>
      <dgm:spPr/>
      <dgm:t>
        <a:bodyPr/>
        <a:lstStyle/>
        <a:p>
          <a:r>
            <a:rPr lang="en-US" dirty="0" smtClean="0"/>
            <a:t>Biosphere</a:t>
          </a:r>
          <a:endParaRPr lang="en-US" dirty="0"/>
        </a:p>
      </dgm:t>
    </dgm:pt>
    <dgm:pt modelId="{44BEFA91-870A-46C4-833A-BC7F602D1B25}" type="parTrans" cxnId="{52020CD7-A4AD-4919-B652-821200233655}">
      <dgm:prSet/>
      <dgm:spPr/>
      <dgm:t>
        <a:bodyPr/>
        <a:lstStyle/>
        <a:p>
          <a:endParaRPr lang="en-US"/>
        </a:p>
      </dgm:t>
    </dgm:pt>
    <dgm:pt modelId="{D795C0FE-2ECB-423A-AEF0-D65803A2269A}" type="sibTrans" cxnId="{52020CD7-A4AD-4919-B652-821200233655}">
      <dgm:prSet/>
      <dgm:spPr/>
      <dgm:t>
        <a:bodyPr/>
        <a:lstStyle/>
        <a:p>
          <a:endParaRPr lang="en-US"/>
        </a:p>
      </dgm:t>
    </dgm:pt>
    <dgm:pt modelId="{5C94E120-DF8A-4418-A4B0-1A11714CCD5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5BAC6B07-EC6D-4DFE-9830-192D81FE4142}" type="parTrans" cxnId="{33927179-A73F-4115-A94F-992EE2D9428C}">
      <dgm:prSet/>
      <dgm:spPr/>
      <dgm:t>
        <a:bodyPr/>
        <a:lstStyle/>
        <a:p>
          <a:endParaRPr lang="en-US"/>
        </a:p>
      </dgm:t>
    </dgm:pt>
    <dgm:pt modelId="{F401046C-99F6-4139-9119-2786751FC66B}" type="sibTrans" cxnId="{33927179-A73F-4115-A94F-992EE2D9428C}">
      <dgm:prSet/>
      <dgm:spPr/>
      <dgm:t>
        <a:bodyPr/>
        <a:lstStyle/>
        <a:p>
          <a:endParaRPr lang="en-US"/>
        </a:p>
      </dgm:t>
    </dgm:pt>
    <dgm:pt modelId="{86CE6893-CEBD-484E-91BB-7D7B928DAD59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Atoms</a:t>
          </a:r>
          <a:endParaRPr lang="en-US" dirty="0"/>
        </a:p>
      </dgm:t>
    </dgm:pt>
    <dgm:pt modelId="{18D1424D-027F-452D-8DA9-432C0DABF895}" type="parTrans" cxnId="{1B089E95-8D88-48A2-A6A3-2A2806B774BF}">
      <dgm:prSet/>
      <dgm:spPr/>
      <dgm:t>
        <a:bodyPr/>
        <a:lstStyle/>
        <a:p>
          <a:endParaRPr lang="en-US"/>
        </a:p>
      </dgm:t>
    </dgm:pt>
    <dgm:pt modelId="{D68362F2-AF59-4897-B9D9-418DEA826976}" type="sibTrans" cxnId="{1B089E95-8D88-48A2-A6A3-2A2806B774BF}">
      <dgm:prSet/>
      <dgm:spPr/>
      <dgm:t>
        <a:bodyPr/>
        <a:lstStyle/>
        <a:p>
          <a:endParaRPr lang="en-US"/>
        </a:p>
      </dgm:t>
    </dgm:pt>
    <dgm:pt modelId="{5323782D-FBE5-4E5E-9A72-E72D29664C7D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 smtClean="0"/>
            <a:t>Organic Molecules</a:t>
          </a:r>
          <a:endParaRPr lang="en-US" dirty="0"/>
        </a:p>
      </dgm:t>
    </dgm:pt>
    <dgm:pt modelId="{0F2556F7-A2D7-4774-85C2-E8885D0C27AB}" type="parTrans" cxnId="{9B34C190-4560-4C91-93BF-4BA876779599}">
      <dgm:prSet/>
      <dgm:spPr/>
      <dgm:t>
        <a:bodyPr/>
        <a:lstStyle/>
        <a:p>
          <a:endParaRPr lang="en-US"/>
        </a:p>
      </dgm:t>
    </dgm:pt>
    <dgm:pt modelId="{EBED50FE-13C7-4937-90CF-2E8EBCC665DE}" type="sibTrans" cxnId="{9B34C190-4560-4C91-93BF-4BA876779599}">
      <dgm:prSet/>
      <dgm:spPr/>
      <dgm:t>
        <a:bodyPr/>
        <a:lstStyle/>
        <a:p>
          <a:endParaRPr lang="en-US"/>
        </a:p>
      </dgm:t>
    </dgm:pt>
    <dgm:pt modelId="{6E2D5EB4-E229-4823-9A65-5F618BF3E3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8F372CC4-587C-47EA-A049-AD49CAEEB0C4}" type="parTrans" cxnId="{EE204F2A-F630-4FAA-B395-3B73003AEB2B}">
      <dgm:prSet/>
      <dgm:spPr/>
      <dgm:t>
        <a:bodyPr/>
        <a:lstStyle/>
        <a:p>
          <a:endParaRPr lang="en-US"/>
        </a:p>
      </dgm:t>
    </dgm:pt>
    <dgm:pt modelId="{463B8267-A251-40C1-86FD-4107387E40BB}" type="sibTrans" cxnId="{EE204F2A-F630-4FAA-B395-3B73003AEB2B}">
      <dgm:prSet/>
      <dgm:spPr/>
      <dgm:t>
        <a:bodyPr/>
        <a:lstStyle/>
        <a:p>
          <a:endParaRPr lang="en-US"/>
        </a:p>
      </dgm:t>
    </dgm:pt>
    <dgm:pt modelId="{CB12EFED-4DE8-49BF-BBB4-69C79580C1FD}">
      <dgm:prSet phldrT="[Text]"/>
      <dgm:spPr/>
      <dgm:t>
        <a:bodyPr/>
        <a:lstStyle/>
        <a:p>
          <a:r>
            <a:rPr lang="en-US" dirty="0" smtClean="0"/>
            <a:t>Tissues</a:t>
          </a:r>
          <a:endParaRPr lang="en-US" dirty="0"/>
        </a:p>
      </dgm:t>
    </dgm:pt>
    <dgm:pt modelId="{7547D719-C2FF-42F6-95AC-728C7FCA1EB8}" type="parTrans" cxnId="{617248D1-4C42-4863-831C-3D312C02D7C7}">
      <dgm:prSet/>
      <dgm:spPr/>
      <dgm:t>
        <a:bodyPr/>
        <a:lstStyle/>
        <a:p>
          <a:endParaRPr lang="en-US"/>
        </a:p>
      </dgm:t>
    </dgm:pt>
    <dgm:pt modelId="{FF3F941C-6B4C-4145-AC79-A3B271DE12BF}" type="sibTrans" cxnId="{617248D1-4C42-4863-831C-3D312C02D7C7}">
      <dgm:prSet/>
      <dgm:spPr/>
      <dgm:t>
        <a:bodyPr/>
        <a:lstStyle/>
        <a:p>
          <a:endParaRPr lang="en-US"/>
        </a:p>
      </dgm:t>
    </dgm:pt>
    <dgm:pt modelId="{4986DAD5-5CE5-4894-BD30-2642BF1F8677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9A411B18-5623-4F4B-B3ED-1E646CF02D76}" type="parTrans" cxnId="{213A416F-9B84-45EC-A1FC-59EF626AB123}">
      <dgm:prSet/>
      <dgm:spPr/>
      <dgm:t>
        <a:bodyPr/>
        <a:lstStyle/>
        <a:p>
          <a:endParaRPr lang="en-US"/>
        </a:p>
      </dgm:t>
    </dgm:pt>
    <dgm:pt modelId="{513536C6-18B7-4C9F-858F-B230504209DF}" type="sibTrans" cxnId="{213A416F-9B84-45EC-A1FC-59EF626AB123}">
      <dgm:prSet/>
      <dgm:spPr/>
      <dgm:t>
        <a:bodyPr/>
        <a:lstStyle/>
        <a:p>
          <a:endParaRPr lang="en-US"/>
        </a:p>
      </dgm:t>
    </dgm:pt>
    <dgm:pt modelId="{F142FBDA-4056-4F19-B40E-EE004317D8C8}">
      <dgm:prSet phldrT="[Text]"/>
      <dgm:spPr/>
      <dgm:t>
        <a:bodyPr/>
        <a:lstStyle/>
        <a:p>
          <a:r>
            <a:rPr lang="en-US" dirty="0" smtClean="0"/>
            <a:t>Organ Systems</a:t>
          </a:r>
          <a:endParaRPr lang="en-US" dirty="0"/>
        </a:p>
      </dgm:t>
    </dgm:pt>
    <dgm:pt modelId="{2A89FEE8-A996-49A8-B968-9AB9AA3DED26}" type="parTrans" cxnId="{D6717AF9-C8AF-46CF-9FB3-DAC279D0ACD1}">
      <dgm:prSet/>
      <dgm:spPr/>
      <dgm:t>
        <a:bodyPr/>
        <a:lstStyle/>
        <a:p>
          <a:endParaRPr lang="en-US"/>
        </a:p>
      </dgm:t>
    </dgm:pt>
    <dgm:pt modelId="{35FC593E-9C66-4BA4-9708-9D19512C978F}" type="sibTrans" cxnId="{D6717AF9-C8AF-46CF-9FB3-DAC279D0ACD1}">
      <dgm:prSet/>
      <dgm:spPr/>
      <dgm:t>
        <a:bodyPr/>
        <a:lstStyle/>
        <a:p>
          <a:endParaRPr lang="en-US"/>
        </a:p>
      </dgm:t>
    </dgm:pt>
    <dgm:pt modelId="{C95D8B7E-FBAA-461F-B56A-2E0B0DDFE443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F61E5531-91BC-469A-8C76-91BAF36799DE}" type="parTrans" cxnId="{ABBA8D84-E4FF-4A1D-ABFA-3A36A6634BF8}">
      <dgm:prSet/>
      <dgm:spPr/>
      <dgm:t>
        <a:bodyPr/>
        <a:lstStyle/>
        <a:p>
          <a:endParaRPr lang="en-US"/>
        </a:p>
      </dgm:t>
    </dgm:pt>
    <dgm:pt modelId="{BA3D0C1F-F2B3-4588-B846-9B55C8414964}" type="sibTrans" cxnId="{ABBA8D84-E4FF-4A1D-ABFA-3A36A6634BF8}">
      <dgm:prSet/>
      <dgm:spPr/>
      <dgm:t>
        <a:bodyPr/>
        <a:lstStyle/>
        <a:p>
          <a:endParaRPr lang="en-US"/>
        </a:p>
      </dgm:t>
    </dgm:pt>
    <dgm:pt modelId="{A3767A75-E4A7-43BD-8F5E-090039079712}" type="pres">
      <dgm:prSet presAssocID="{F8BFDE97-C03D-467C-BB31-F88894591200}" presName="linearFlow" presStyleCnt="0">
        <dgm:presLayoutVars>
          <dgm:resizeHandles val="exact"/>
        </dgm:presLayoutVars>
      </dgm:prSet>
      <dgm:spPr/>
    </dgm:pt>
    <dgm:pt modelId="{CF066BE6-C37A-4DB9-9F30-72B9E68342F9}" type="pres">
      <dgm:prSet presAssocID="{19153384-79A4-4D77-B500-CCBC568670A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58BA47-AB2C-4352-A44E-38AB5AB85CC9}" type="pres">
      <dgm:prSet presAssocID="{D795C0FE-2ECB-423A-AEF0-D65803A2269A}" presName="sibTrans" presStyleLbl="sibTrans2D1" presStyleIdx="0" presStyleCnt="8"/>
      <dgm:spPr/>
      <dgm:t>
        <a:bodyPr/>
        <a:lstStyle/>
        <a:p>
          <a:endParaRPr lang="en-US"/>
        </a:p>
      </dgm:t>
    </dgm:pt>
    <dgm:pt modelId="{3F5C0376-62FD-4902-9830-6F1420AAAA25}" type="pres">
      <dgm:prSet presAssocID="{D795C0FE-2ECB-423A-AEF0-D65803A2269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848EDA3C-D2D0-4B84-A462-011D4DB19786}" type="pres">
      <dgm:prSet presAssocID="{C95D8B7E-FBAA-461F-B56A-2E0B0DDFE44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79EFF-F345-497A-867E-EA8A17C9FE05}" type="pres">
      <dgm:prSet presAssocID="{BA3D0C1F-F2B3-4588-B846-9B55C841496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D09FF328-9AEB-4F04-A988-A988BAE202FD}" type="pres">
      <dgm:prSet presAssocID="{BA3D0C1F-F2B3-4588-B846-9B55C841496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9CC8308-00B8-46DA-8EFA-B2DA859D5AAE}" type="pres">
      <dgm:prSet presAssocID="{F142FBDA-4056-4F19-B40E-EE004317D8C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D9E0B7-19B0-4946-8F54-34031B1F996F}" type="pres">
      <dgm:prSet presAssocID="{35FC593E-9C66-4BA4-9708-9D19512C978F}" presName="sibTrans" presStyleLbl="sibTrans2D1" presStyleIdx="2" presStyleCnt="8"/>
      <dgm:spPr/>
      <dgm:t>
        <a:bodyPr/>
        <a:lstStyle/>
        <a:p>
          <a:endParaRPr lang="en-US"/>
        </a:p>
      </dgm:t>
    </dgm:pt>
    <dgm:pt modelId="{A613153E-F71D-451D-A4AD-43B8574E7A49}" type="pres">
      <dgm:prSet presAssocID="{35FC593E-9C66-4BA4-9708-9D19512C978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EF98F4E5-E6A9-4642-AA41-B4600D25EAAB}" type="pres">
      <dgm:prSet presAssocID="{4986DAD5-5CE5-4894-BD30-2642BF1F86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3D9D3-E729-476C-AA7B-7547094AB568}" type="pres">
      <dgm:prSet presAssocID="{513536C6-18B7-4C9F-858F-B230504209DF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0E849A2-2DFC-4532-AF8E-C7CF96FAA968}" type="pres">
      <dgm:prSet presAssocID="{513536C6-18B7-4C9F-858F-B230504209DF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13D47232-FA78-4EA0-83FB-139D50405EBB}" type="pres">
      <dgm:prSet presAssocID="{CB12EFED-4DE8-49BF-BBB4-69C79580C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63DAF-5690-4DEA-9FE4-DFB31756838E}" type="pres">
      <dgm:prSet presAssocID="{FF3F941C-6B4C-4145-AC79-A3B271DE12BF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E5038DE-B2F8-418D-B9CC-0BBBCE5FED80}" type="pres">
      <dgm:prSet presAssocID="{FF3F941C-6B4C-4145-AC79-A3B271DE12BF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CC5E2BB-5C7B-493D-B0FF-70BE5E6D15FA}" type="pres">
      <dgm:prSet presAssocID="{5C94E120-DF8A-4418-A4B0-1A11714CCD5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10ABC-F7D0-48AF-846C-FF9D55D9A55B}" type="pres">
      <dgm:prSet presAssocID="{F401046C-99F6-4139-9119-2786751FC66B}" presName="sibTrans" presStyleLbl="sibTrans2D1" presStyleIdx="5" presStyleCnt="8"/>
      <dgm:spPr/>
      <dgm:t>
        <a:bodyPr/>
        <a:lstStyle/>
        <a:p>
          <a:endParaRPr lang="en-US"/>
        </a:p>
      </dgm:t>
    </dgm:pt>
    <dgm:pt modelId="{DB8C030C-255D-4972-B715-DB2379B4F693}" type="pres">
      <dgm:prSet presAssocID="{F401046C-99F6-4139-9119-2786751FC66B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C067DE68-A4B3-4A21-AD67-E237670F86DE}" type="pres">
      <dgm:prSet presAssocID="{6E2D5EB4-E229-4823-9A65-5F618BF3E3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A894E-871A-4048-96AC-3E74B5F71AD5}" type="pres">
      <dgm:prSet presAssocID="{463B8267-A251-40C1-86FD-4107387E40B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419145C9-49B9-4B46-832C-E39389C4E946}" type="pres">
      <dgm:prSet presAssocID="{463B8267-A251-40C1-86FD-4107387E40B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359FDBE-BBE3-42FF-8672-ADF07FA4B0EF}" type="pres">
      <dgm:prSet presAssocID="{5323782D-FBE5-4E5E-9A72-E72D29664C7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79404-8A98-490E-8D91-22C88FD8A45F}" type="pres">
      <dgm:prSet presAssocID="{EBED50FE-13C7-4937-90CF-2E8EBCC665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891CDDA-DEE3-4E33-AA3A-6B6998156F22}" type="pres">
      <dgm:prSet presAssocID="{EBED50FE-13C7-4937-90CF-2E8EBCC665D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F310B78-1DB2-48B9-906D-FBBAB831807D}" type="pres">
      <dgm:prSet presAssocID="{86CE6893-CEBD-484E-91BB-7D7B928DAD59}" presName="node" presStyleLbl="node1" presStyleIdx="8" presStyleCnt="9" custLinFactNeighborX="695" custLinFactNeighborY="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2F72BA-A13E-43CD-95E1-114AA0D3AE67}" type="presOf" srcId="{FF3F941C-6B4C-4145-AC79-A3B271DE12BF}" destId="{7AB63DAF-5690-4DEA-9FE4-DFB31756838E}" srcOrd="0" destOrd="0" presId="urn:microsoft.com/office/officeart/2005/8/layout/process2"/>
    <dgm:cxn modelId="{D15DF132-4806-440E-ABBC-E67840AF68D9}" type="presOf" srcId="{D795C0FE-2ECB-423A-AEF0-D65803A2269A}" destId="{9E58BA47-AB2C-4352-A44E-38AB5AB85CC9}" srcOrd="0" destOrd="0" presId="urn:microsoft.com/office/officeart/2005/8/layout/process2"/>
    <dgm:cxn modelId="{410DAA2B-B452-4B24-A764-FA084A39E62F}" type="presOf" srcId="{19153384-79A4-4D77-B500-CCBC568670AB}" destId="{CF066BE6-C37A-4DB9-9F30-72B9E68342F9}" srcOrd="0" destOrd="0" presId="urn:microsoft.com/office/officeart/2005/8/layout/process2"/>
    <dgm:cxn modelId="{2AAC7CB6-7575-4956-84BA-91CF20489179}" type="presOf" srcId="{513536C6-18B7-4C9F-858F-B230504209DF}" destId="{4DC3D9D3-E729-476C-AA7B-7547094AB568}" srcOrd="0" destOrd="0" presId="urn:microsoft.com/office/officeart/2005/8/layout/process2"/>
    <dgm:cxn modelId="{B1CD9A0B-D709-4C47-B1E0-63F78BC66492}" type="presOf" srcId="{463B8267-A251-40C1-86FD-4107387E40BB}" destId="{881A894E-871A-4048-96AC-3E74B5F71AD5}" srcOrd="0" destOrd="0" presId="urn:microsoft.com/office/officeart/2005/8/layout/process2"/>
    <dgm:cxn modelId="{837E4BE7-745C-4F6E-B46C-C537393971D1}" type="presOf" srcId="{513536C6-18B7-4C9F-858F-B230504209DF}" destId="{A0E849A2-2DFC-4532-AF8E-C7CF96FAA968}" srcOrd="1" destOrd="0" presId="urn:microsoft.com/office/officeart/2005/8/layout/process2"/>
    <dgm:cxn modelId="{C344D341-6258-4031-9899-019396D73255}" type="presOf" srcId="{6E2D5EB4-E229-4823-9A65-5F618BF3E336}" destId="{C067DE68-A4B3-4A21-AD67-E237670F86DE}" srcOrd="0" destOrd="0" presId="urn:microsoft.com/office/officeart/2005/8/layout/process2"/>
    <dgm:cxn modelId="{1B089E95-8D88-48A2-A6A3-2A2806B774BF}" srcId="{F8BFDE97-C03D-467C-BB31-F88894591200}" destId="{86CE6893-CEBD-484E-91BB-7D7B928DAD59}" srcOrd="8" destOrd="0" parTransId="{18D1424D-027F-452D-8DA9-432C0DABF895}" sibTransId="{D68362F2-AF59-4897-B9D9-418DEA826976}"/>
    <dgm:cxn modelId="{5E1CD6F9-A16C-45F4-AC30-88C4B2044E4C}" type="presOf" srcId="{EBED50FE-13C7-4937-90CF-2E8EBCC665DE}" destId="{65C79404-8A98-490E-8D91-22C88FD8A45F}" srcOrd="0" destOrd="0" presId="urn:microsoft.com/office/officeart/2005/8/layout/process2"/>
    <dgm:cxn modelId="{9B34C190-4560-4C91-93BF-4BA876779599}" srcId="{F8BFDE97-C03D-467C-BB31-F88894591200}" destId="{5323782D-FBE5-4E5E-9A72-E72D29664C7D}" srcOrd="7" destOrd="0" parTransId="{0F2556F7-A2D7-4774-85C2-E8885D0C27AB}" sibTransId="{EBED50FE-13C7-4937-90CF-2E8EBCC665DE}"/>
    <dgm:cxn modelId="{508F46D9-3B64-48F8-868D-CAAB1A1D5160}" type="presOf" srcId="{F401046C-99F6-4139-9119-2786751FC66B}" destId="{35210ABC-F7D0-48AF-846C-FF9D55D9A55B}" srcOrd="0" destOrd="0" presId="urn:microsoft.com/office/officeart/2005/8/layout/process2"/>
    <dgm:cxn modelId="{617248D1-4C42-4863-831C-3D312C02D7C7}" srcId="{F8BFDE97-C03D-467C-BB31-F88894591200}" destId="{CB12EFED-4DE8-49BF-BBB4-69C79580C1FD}" srcOrd="4" destOrd="0" parTransId="{7547D719-C2FF-42F6-95AC-728C7FCA1EB8}" sibTransId="{FF3F941C-6B4C-4145-AC79-A3B271DE12BF}"/>
    <dgm:cxn modelId="{5F9F99BF-A0E8-4B0D-9388-7AC5C8958325}" type="presOf" srcId="{F8BFDE97-C03D-467C-BB31-F88894591200}" destId="{A3767A75-E4A7-43BD-8F5E-090039079712}" srcOrd="0" destOrd="0" presId="urn:microsoft.com/office/officeart/2005/8/layout/process2"/>
    <dgm:cxn modelId="{33927179-A73F-4115-A94F-992EE2D9428C}" srcId="{F8BFDE97-C03D-467C-BB31-F88894591200}" destId="{5C94E120-DF8A-4418-A4B0-1A11714CCD53}" srcOrd="5" destOrd="0" parTransId="{5BAC6B07-EC6D-4DFE-9830-192D81FE4142}" sibTransId="{F401046C-99F6-4139-9119-2786751FC66B}"/>
    <dgm:cxn modelId="{7B66B3C3-BC7B-4B34-A34B-B6DF4B8F5C34}" type="presOf" srcId="{4986DAD5-5CE5-4894-BD30-2642BF1F8677}" destId="{EF98F4E5-E6A9-4642-AA41-B4600D25EAAB}" srcOrd="0" destOrd="0" presId="urn:microsoft.com/office/officeart/2005/8/layout/process2"/>
    <dgm:cxn modelId="{ABBA8D84-E4FF-4A1D-ABFA-3A36A6634BF8}" srcId="{F8BFDE97-C03D-467C-BB31-F88894591200}" destId="{C95D8B7E-FBAA-461F-B56A-2E0B0DDFE443}" srcOrd="1" destOrd="0" parTransId="{F61E5531-91BC-469A-8C76-91BAF36799DE}" sibTransId="{BA3D0C1F-F2B3-4588-B846-9B55C8414964}"/>
    <dgm:cxn modelId="{CD6A5DA0-7DD9-4A82-96AA-DA703E492DF8}" type="presOf" srcId="{86CE6893-CEBD-484E-91BB-7D7B928DAD59}" destId="{6F310B78-1DB2-48B9-906D-FBBAB831807D}" srcOrd="0" destOrd="0" presId="urn:microsoft.com/office/officeart/2005/8/layout/process2"/>
    <dgm:cxn modelId="{AB75BAA7-20C8-4C2B-B7D3-92EC2057046A}" type="presOf" srcId="{FF3F941C-6B4C-4145-AC79-A3B271DE12BF}" destId="{3E5038DE-B2F8-418D-B9CC-0BBBCE5FED80}" srcOrd="1" destOrd="0" presId="urn:microsoft.com/office/officeart/2005/8/layout/process2"/>
    <dgm:cxn modelId="{8B41BF62-216A-4449-8E5C-3370D85E2166}" type="presOf" srcId="{BA3D0C1F-F2B3-4588-B846-9B55C8414964}" destId="{38979EFF-F345-497A-867E-EA8A17C9FE05}" srcOrd="0" destOrd="0" presId="urn:microsoft.com/office/officeart/2005/8/layout/process2"/>
    <dgm:cxn modelId="{E80B42B1-BA20-4D24-8655-82E857972FC1}" type="presOf" srcId="{35FC593E-9C66-4BA4-9708-9D19512C978F}" destId="{10D9E0B7-19B0-4946-8F54-34031B1F996F}" srcOrd="0" destOrd="0" presId="urn:microsoft.com/office/officeart/2005/8/layout/process2"/>
    <dgm:cxn modelId="{3B271A51-BD6A-40E9-A24E-FF0994EE2AF6}" type="presOf" srcId="{F142FBDA-4056-4F19-B40E-EE004317D8C8}" destId="{99CC8308-00B8-46DA-8EFA-B2DA859D5AAE}" srcOrd="0" destOrd="0" presId="urn:microsoft.com/office/officeart/2005/8/layout/process2"/>
    <dgm:cxn modelId="{0E2E69A8-6DFD-444D-8F9B-5CEF446A0924}" type="presOf" srcId="{EBED50FE-13C7-4937-90CF-2E8EBCC665DE}" destId="{7891CDDA-DEE3-4E33-AA3A-6B6998156F22}" srcOrd="1" destOrd="0" presId="urn:microsoft.com/office/officeart/2005/8/layout/process2"/>
    <dgm:cxn modelId="{EE204F2A-F630-4FAA-B395-3B73003AEB2B}" srcId="{F8BFDE97-C03D-467C-BB31-F88894591200}" destId="{6E2D5EB4-E229-4823-9A65-5F618BF3E336}" srcOrd="6" destOrd="0" parTransId="{8F372CC4-587C-47EA-A049-AD49CAEEB0C4}" sibTransId="{463B8267-A251-40C1-86FD-4107387E40BB}"/>
    <dgm:cxn modelId="{D6717AF9-C8AF-46CF-9FB3-DAC279D0ACD1}" srcId="{F8BFDE97-C03D-467C-BB31-F88894591200}" destId="{F142FBDA-4056-4F19-B40E-EE004317D8C8}" srcOrd="2" destOrd="0" parTransId="{2A89FEE8-A996-49A8-B968-9AB9AA3DED26}" sibTransId="{35FC593E-9C66-4BA4-9708-9D19512C978F}"/>
    <dgm:cxn modelId="{814E8633-1178-4354-A24B-56D2753D8C7B}" type="presOf" srcId="{5323782D-FBE5-4E5E-9A72-E72D29664C7D}" destId="{0359FDBE-BBE3-42FF-8672-ADF07FA4B0EF}" srcOrd="0" destOrd="0" presId="urn:microsoft.com/office/officeart/2005/8/layout/process2"/>
    <dgm:cxn modelId="{A04D4427-7BC2-462C-A7B1-F5A808F99F07}" type="presOf" srcId="{35FC593E-9C66-4BA4-9708-9D19512C978F}" destId="{A613153E-F71D-451D-A4AD-43B8574E7A49}" srcOrd="1" destOrd="0" presId="urn:microsoft.com/office/officeart/2005/8/layout/process2"/>
    <dgm:cxn modelId="{512A0844-A7A8-481C-B55C-9FFE132FC50E}" type="presOf" srcId="{463B8267-A251-40C1-86FD-4107387E40BB}" destId="{419145C9-49B9-4B46-832C-E39389C4E946}" srcOrd="1" destOrd="0" presId="urn:microsoft.com/office/officeart/2005/8/layout/process2"/>
    <dgm:cxn modelId="{213A416F-9B84-45EC-A1FC-59EF626AB123}" srcId="{F8BFDE97-C03D-467C-BB31-F88894591200}" destId="{4986DAD5-5CE5-4894-BD30-2642BF1F8677}" srcOrd="3" destOrd="0" parTransId="{9A411B18-5623-4F4B-B3ED-1E646CF02D76}" sibTransId="{513536C6-18B7-4C9F-858F-B230504209DF}"/>
    <dgm:cxn modelId="{EE0F52F0-F1DD-4C93-8058-606527537159}" type="presOf" srcId="{C95D8B7E-FBAA-461F-B56A-2E0B0DDFE443}" destId="{848EDA3C-D2D0-4B84-A462-011D4DB19786}" srcOrd="0" destOrd="0" presId="urn:microsoft.com/office/officeart/2005/8/layout/process2"/>
    <dgm:cxn modelId="{7468D6C3-E273-4EFB-BC89-187585215C33}" type="presOf" srcId="{CB12EFED-4DE8-49BF-BBB4-69C79580C1FD}" destId="{13D47232-FA78-4EA0-83FB-139D50405EBB}" srcOrd="0" destOrd="0" presId="urn:microsoft.com/office/officeart/2005/8/layout/process2"/>
    <dgm:cxn modelId="{4AE806AE-892D-4C9F-AF19-C71BCA6BD583}" type="presOf" srcId="{F401046C-99F6-4139-9119-2786751FC66B}" destId="{DB8C030C-255D-4972-B715-DB2379B4F693}" srcOrd="1" destOrd="0" presId="urn:microsoft.com/office/officeart/2005/8/layout/process2"/>
    <dgm:cxn modelId="{F2FACF49-354D-4E62-81EF-683A6A1269D8}" type="presOf" srcId="{D795C0FE-2ECB-423A-AEF0-D65803A2269A}" destId="{3F5C0376-62FD-4902-9830-6F1420AAAA25}" srcOrd="1" destOrd="0" presId="urn:microsoft.com/office/officeart/2005/8/layout/process2"/>
    <dgm:cxn modelId="{52020CD7-A4AD-4919-B652-821200233655}" srcId="{F8BFDE97-C03D-467C-BB31-F88894591200}" destId="{19153384-79A4-4D77-B500-CCBC568670AB}" srcOrd="0" destOrd="0" parTransId="{44BEFA91-870A-46C4-833A-BC7F602D1B25}" sibTransId="{D795C0FE-2ECB-423A-AEF0-D65803A2269A}"/>
    <dgm:cxn modelId="{F6A957A1-9DE4-4900-80AB-3A222BA735E4}" type="presOf" srcId="{5C94E120-DF8A-4418-A4B0-1A11714CCD53}" destId="{8CC5E2BB-5C7B-493D-B0FF-70BE5E6D15FA}" srcOrd="0" destOrd="0" presId="urn:microsoft.com/office/officeart/2005/8/layout/process2"/>
    <dgm:cxn modelId="{F5ABF160-DF8E-4F5F-843E-ACA3BED2B1EC}" type="presOf" srcId="{BA3D0C1F-F2B3-4588-B846-9B55C8414964}" destId="{D09FF328-9AEB-4F04-A988-A988BAE202FD}" srcOrd="1" destOrd="0" presId="urn:microsoft.com/office/officeart/2005/8/layout/process2"/>
    <dgm:cxn modelId="{01F68F48-2A94-4871-AA27-5E08059BFC4E}" type="presParOf" srcId="{A3767A75-E4A7-43BD-8F5E-090039079712}" destId="{CF066BE6-C37A-4DB9-9F30-72B9E68342F9}" srcOrd="0" destOrd="0" presId="urn:microsoft.com/office/officeart/2005/8/layout/process2"/>
    <dgm:cxn modelId="{86B056AF-924A-4F64-BEF6-4FA55AB0558D}" type="presParOf" srcId="{A3767A75-E4A7-43BD-8F5E-090039079712}" destId="{9E58BA47-AB2C-4352-A44E-38AB5AB85CC9}" srcOrd="1" destOrd="0" presId="urn:microsoft.com/office/officeart/2005/8/layout/process2"/>
    <dgm:cxn modelId="{ADBF5EDA-23AA-49B5-908F-2FA8D10C812A}" type="presParOf" srcId="{9E58BA47-AB2C-4352-A44E-38AB5AB85CC9}" destId="{3F5C0376-62FD-4902-9830-6F1420AAAA25}" srcOrd="0" destOrd="0" presId="urn:microsoft.com/office/officeart/2005/8/layout/process2"/>
    <dgm:cxn modelId="{FAED9E45-B988-4BE9-BCBC-786B9C2142C2}" type="presParOf" srcId="{A3767A75-E4A7-43BD-8F5E-090039079712}" destId="{848EDA3C-D2D0-4B84-A462-011D4DB19786}" srcOrd="2" destOrd="0" presId="urn:microsoft.com/office/officeart/2005/8/layout/process2"/>
    <dgm:cxn modelId="{59A563A1-AEE8-4226-B40A-19C4F1B6CCF0}" type="presParOf" srcId="{A3767A75-E4A7-43BD-8F5E-090039079712}" destId="{38979EFF-F345-497A-867E-EA8A17C9FE05}" srcOrd="3" destOrd="0" presId="urn:microsoft.com/office/officeart/2005/8/layout/process2"/>
    <dgm:cxn modelId="{F94C1DD9-B71E-42E2-B1C0-BD616DA9588B}" type="presParOf" srcId="{38979EFF-F345-497A-867E-EA8A17C9FE05}" destId="{D09FF328-9AEB-4F04-A988-A988BAE202FD}" srcOrd="0" destOrd="0" presId="urn:microsoft.com/office/officeart/2005/8/layout/process2"/>
    <dgm:cxn modelId="{49441DE1-FC5E-4390-8890-FAE0CA0CF6FE}" type="presParOf" srcId="{A3767A75-E4A7-43BD-8F5E-090039079712}" destId="{99CC8308-00B8-46DA-8EFA-B2DA859D5AAE}" srcOrd="4" destOrd="0" presId="urn:microsoft.com/office/officeart/2005/8/layout/process2"/>
    <dgm:cxn modelId="{0B703EA4-B167-428E-A06E-E5F2F98F0824}" type="presParOf" srcId="{A3767A75-E4A7-43BD-8F5E-090039079712}" destId="{10D9E0B7-19B0-4946-8F54-34031B1F996F}" srcOrd="5" destOrd="0" presId="urn:microsoft.com/office/officeart/2005/8/layout/process2"/>
    <dgm:cxn modelId="{AEA84C64-D5D9-4BB2-9020-69C496F28AE0}" type="presParOf" srcId="{10D9E0B7-19B0-4946-8F54-34031B1F996F}" destId="{A613153E-F71D-451D-A4AD-43B8574E7A49}" srcOrd="0" destOrd="0" presId="urn:microsoft.com/office/officeart/2005/8/layout/process2"/>
    <dgm:cxn modelId="{DAC923FD-C3D5-47BC-B5EB-075C8A45E46F}" type="presParOf" srcId="{A3767A75-E4A7-43BD-8F5E-090039079712}" destId="{EF98F4E5-E6A9-4642-AA41-B4600D25EAAB}" srcOrd="6" destOrd="0" presId="urn:microsoft.com/office/officeart/2005/8/layout/process2"/>
    <dgm:cxn modelId="{E115064E-AB0E-4A18-B0B1-8A6B14D8857F}" type="presParOf" srcId="{A3767A75-E4A7-43BD-8F5E-090039079712}" destId="{4DC3D9D3-E729-476C-AA7B-7547094AB568}" srcOrd="7" destOrd="0" presId="urn:microsoft.com/office/officeart/2005/8/layout/process2"/>
    <dgm:cxn modelId="{EB302B4D-10F7-4669-BBFC-6BB0664F00FD}" type="presParOf" srcId="{4DC3D9D3-E729-476C-AA7B-7547094AB568}" destId="{A0E849A2-2DFC-4532-AF8E-C7CF96FAA968}" srcOrd="0" destOrd="0" presId="urn:microsoft.com/office/officeart/2005/8/layout/process2"/>
    <dgm:cxn modelId="{E3C13E39-6201-4847-BF47-83D4FDEB95F0}" type="presParOf" srcId="{A3767A75-E4A7-43BD-8F5E-090039079712}" destId="{13D47232-FA78-4EA0-83FB-139D50405EBB}" srcOrd="8" destOrd="0" presId="urn:microsoft.com/office/officeart/2005/8/layout/process2"/>
    <dgm:cxn modelId="{33F3033C-ED45-470A-8E0A-3C423D9D96BD}" type="presParOf" srcId="{A3767A75-E4A7-43BD-8F5E-090039079712}" destId="{7AB63DAF-5690-4DEA-9FE4-DFB31756838E}" srcOrd="9" destOrd="0" presId="urn:microsoft.com/office/officeart/2005/8/layout/process2"/>
    <dgm:cxn modelId="{DB8FE499-D4C5-4729-A29D-1E103ECAB153}" type="presParOf" srcId="{7AB63DAF-5690-4DEA-9FE4-DFB31756838E}" destId="{3E5038DE-B2F8-418D-B9CC-0BBBCE5FED80}" srcOrd="0" destOrd="0" presId="urn:microsoft.com/office/officeart/2005/8/layout/process2"/>
    <dgm:cxn modelId="{5B9E9A04-4EFE-4F6B-9D3B-3CBCD4D02A10}" type="presParOf" srcId="{A3767A75-E4A7-43BD-8F5E-090039079712}" destId="{8CC5E2BB-5C7B-493D-B0FF-70BE5E6D15FA}" srcOrd="10" destOrd="0" presId="urn:microsoft.com/office/officeart/2005/8/layout/process2"/>
    <dgm:cxn modelId="{028AE4FD-328F-4DE5-B4A9-892973D2740D}" type="presParOf" srcId="{A3767A75-E4A7-43BD-8F5E-090039079712}" destId="{35210ABC-F7D0-48AF-846C-FF9D55D9A55B}" srcOrd="11" destOrd="0" presId="urn:microsoft.com/office/officeart/2005/8/layout/process2"/>
    <dgm:cxn modelId="{DAFA282F-39E5-465D-81D6-9AB60463A657}" type="presParOf" srcId="{35210ABC-F7D0-48AF-846C-FF9D55D9A55B}" destId="{DB8C030C-255D-4972-B715-DB2379B4F693}" srcOrd="0" destOrd="0" presId="urn:microsoft.com/office/officeart/2005/8/layout/process2"/>
    <dgm:cxn modelId="{BF614F2A-7192-48AD-B37F-2844D4B73968}" type="presParOf" srcId="{A3767A75-E4A7-43BD-8F5E-090039079712}" destId="{C067DE68-A4B3-4A21-AD67-E237670F86DE}" srcOrd="12" destOrd="0" presId="urn:microsoft.com/office/officeart/2005/8/layout/process2"/>
    <dgm:cxn modelId="{ABBA51D3-1B94-4344-A59A-BAFBD500FDCC}" type="presParOf" srcId="{A3767A75-E4A7-43BD-8F5E-090039079712}" destId="{881A894E-871A-4048-96AC-3E74B5F71AD5}" srcOrd="13" destOrd="0" presId="urn:microsoft.com/office/officeart/2005/8/layout/process2"/>
    <dgm:cxn modelId="{26C17AB2-DC39-41DA-A6B0-769C521C23FB}" type="presParOf" srcId="{881A894E-871A-4048-96AC-3E74B5F71AD5}" destId="{419145C9-49B9-4B46-832C-E39389C4E946}" srcOrd="0" destOrd="0" presId="urn:microsoft.com/office/officeart/2005/8/layout/process2"/>
    <dgm:cxn modelId="{1671B34B-83CE-48DC-8768-50959E8FCDFA}" type="presParOf" srcId="{A3767A75-E4A7-43BD-8F5E-090039079712}" destId="{0359FDBE-BBE3-42FF-8672-ADF07FA4B0EF}" srcOrd="14" destOrd="0" presId="urn:microsoft.com/office/officeart/2005/8/layout/process2"/>
    <dgm:cxn modelId="{A82E81A2-09DE-4AFC-B78A-9BDCFDC2E43D}" type="presParOf" srcId="{A3767A75-E4A7-43BD-8F5E-090039079712}" destId="{65C79404-8A98-490E-8D91-22C88FD8A45F}" srcOrd="15" destOrd="0" presId="urn:microsoft.com/office/officeart/2005/8/layout/process2"/>
    <dgm:cxn modelId="{9163932B-9338-4A50-B0E7-DE461E1BBF3E}" type="presParOf" srcId="{65C79404-8A98-490E-8D91-22C88FD8A45F}" destId="{7891CDDA-DEE3-4E33-AA3A-6B6998156F22}" srcOrd="0" destOrd="0" presId="urn:microsoft.com/office/officeart/2005/8/layout/process2"/>
    <dgm:cxn modelId="{B7299C7B-9C71-488C-9350-015C9E867DF2}" type="presParOf" srcId="{A3767A75-E4A7-43BD-8F5E-090039079712}" destId="{6F310B78-1DB2-48B9-906D-FBBAB831807D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6FBD6E-E166-4AF4-B526-F042BC93640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84E3681-CBAE-4973-8AF5-CED0FB7B691D}">
      <dgm:prSet phldrT="[Text]"/>
      <dgm:spPr/>
      <dgm:t>
        <a:bodyPr/>
        <a:lstStyle/>
        <a:p>
          <a:pPr algn="ctr"/>
          <a:r>
            <a:rPr lang="en-US" b="1" dirty="0" smtClean="0"/>
            <a:t>DNA</a:t>
          </a:r>
        </a:p>
        <a:p>
          <a:pPr algn="ctr"/>
          <a:r>
            <a:rPr lang="en-US" dirty="0" smtClean="0"/>
            <a:t>In the Nucleus</a:t>
          </a:r>
          <a:endParaRPr lang="en-US" dirty="0"/>
        </a:p>
      </dgm:t>
    </dgm:pt>
    <dgm:pt modelId="{E76318C6-244C-4FBF-9E1B-3148F492DA48}" type="parTrans" cxnId="{CE0D5920-AB24-4C03-B838-81C852F462CA}">
      <dgm:prSet/>
      <dgm:spPr/>
      <dgm:t>
        <a:bodyPr/>
        <a:lstStyle/>
        <a:p>
          <a:endParaRPr lang="en-US"/>
        </a:p>
      </dgm:t>
    </dgm:pt>
    <dgm:pt modelId="{58D90CBA-C431-428B-A30F-0F1692683A68}" type="sibTrans" cxnId="{CE0D5920-AB24-4C03-B838-81C852F462CA}">
      <dgm:prSet/>
      <dgm:spPr/>
      <dgm:t>
        <a:bodyPr/>
        <a:lstStyle/>
        <a:p>
          <a:endParaRPr lang="en-US"/>
        </a:p>
      </dgm:t>
    </dgm:pt>
    <dgm:pt modelId="{5A56A3FA-FF5E-4736-95DE-1DD8085E76EE}">
      <dgm:prSet phldrT="[Text]"/>
      <dgm:spPr/>
      <dgm:t>
        <a:bodyPr/>
        <a:lstStyle/>
        <a:p>
          <a:pPr algn="ctr"/>
          <a:r>
            <a:rPr lang="en-US" dirty="0" smtClean="0"/>
            <a:t>To </a:t>
          </a:r>
          <a:r>
            <a:rPr lang="en-US" b="1" dirty="0" err="1" smtClean="0"/>
            <a:t>Ribosomes</a:t>
          </a:r>
          <a:r>
            <a:rPr lang="en-US" b="1" dirty="0" smtClean="0"/>
            <a:t> </a:t>
          </a:r>
          <a:r>
            <a:rPr lang="en-US" dirty="0" smtClean="0"/>
            <a:t>via the Rough ER</a:t>
          </a:r>
          <a:endParaRPr lang="en-US" dirty="0"/>
        </a:p>
      </dgm:t>
    </dgm:pt>
    <dgm:pt modelId="{6AC5A21E-0775-46F1-99C4-8BFA010553B4}" type="parTrans" cxnId="{CAB24DE5-4944-4CBF-B2ED-D411C6670D83}">
      <dgm:prSet/>
      <dgm:spPr/>
      <dgm:t>
        <a:bodyPr/>
        <a:lstStyle/>
        <a:p>
          <a:endParaRPr lang="en-US"/>
        </a:p>
      </dgm:t>
    </dgm:pt>
    <dgm:pt modelId="{2401CB18-583D-4BAC-AD97-EB670BE06C3B}" type="sibTrans" cxnId="{CAB24DE5-4944-4CBF-B2ED-D411C6670D83}">
      <dgm:prSet/>
      <dgm:spPr/>
      <dgm:t>
        <a:bodyPr/>
        <a:lstStyle/>
        <a:p>
          <a:endParaRPr lang="en-US"/>
        </a:p>
      </dgm:t>
    </dgm:pt>
    <dgm:pt modelId="{AD28CA6D-8653-4D96-8B21-38BC0BAD59B9}">
      <dgm:prSet phldrT="[Text]"/>
      <dgm:spPr/>
      <dgm:t>
        <a:bodyPr/>
        <a:lstStyle/>
        <a:p>
          <a:pPr algn="ctr"/>
          <a:r>
            <a:rPr lang="en-US" dirty="0" smtClean="0"/>
            <a:t>To </a:t>
          </a:r>
          <a:r>
            <a:rPr lang="en-US" b="1" dirty="0" smtClean="0"/>
            <a:t>Golgi Bodies</a:t>
          </a:r>
          <a:endParaRPr lang="en-US" b="1" dirty="0"/>
        </a:p>
      </dgm:t>
    </dgm:pt>
    <dgm:pt modelId="{7169D93A-04DD-4764-8971-3440FA726CC1}" type="parTrans" cxnId="{F6ADB8BD-12AA-4564-A974-E5766296455E}">
      <dgm:prSet/>
      <dgm:spPr/>
      <dgm:t>
        <a:bodyPr/>
        <a:lstStyle/>
        <a:p>
          <a:endParaRPr lang="en-US"/>
        </a:p>
      </dgm:t>
    </dgm:pt>
    <dgm:pt modelId="{253EBA7B-E4F5-46A6-8ED3-3FCF83C72464}" type="sibTrans" cxnId="{F6ADB8BD-12AA-4564-A974-E5766296455E}">
      <dgm:prSet/>
      <dgm:spPr/>
      <dgm:t>
        <a:bodyPr/>
        <a:lstStyle/>
        <a:p>
          <a:endParaRPr lang="en-US"/>
        </a:p>
      </dgm:t>
    </dgm:pt>
    <dgm:pt modelId="{26F065E7-1BB1-46A0-BC30-ADB4C79123D0}" type="pres">
      <dgm:prSet presAssocID="{646FBD6E-E166-4AF4-B526-F042BC936404}" presName="arrowDiagram" presStyleCnt="0">
        <dgm:presLayoutVars>
          <dgm:chMax val="5"/>
          <dgm:dir/>
          <dgm:resizeHandles val="exact"/>
        </dgm:presLayoutVars>
      </dgm:prSet>
      <dgm:spPr/>
    </dgm:pt>
    <dgm:pt modelId="{9E0E536F-4FD9-426E-918D-31A735AAC4F9}" type="pres">
      <dgm:prSet presAssocID="{646FBD6E-E166-4AF4-B526-F042BC936404}" presName="arrow" presStyleLbl="bgShp" presStyleIdx="0" presStyleCnt="1"/>
      <dgm:spPr/>
    </dgm:pt>
    <dgm:pt modelId="{D44F04EB-271A-47D6-9CF2-B57804A02F03}" type="pres">
      <dgm:prSet presAssocID="{646FBD6E-E166-4AF4-B526-F042BC936404}" presName="arrowDiagram3" presStyleCnt="0"/>
      <dgm:spPr/>
    </dgm:pt>
    <dgm:pt modelId="{4B613B6F-98B3-4213-B366-4A3CB739E97A}" type="pres">
      <dgm:prSet presAssocID="{A84E3681-CBAE-4973-8AF5-CED0FB7B691D}" presName="bullet3a" presStyleLbl="node1" presStyleIdx="0" presStyleCnt="3"/>
      <dgm:spPr/>
    </dgm:pt>
    <dgm:pt modelId="{FA45C99B-06C4-443C-9D9D-216F39C1B5D8}" type="pres">
      <dgm:prSet presAssocID="{A84E3681-CBAE-4973-8AF5-CED0FB7B691D}" presName="textBox3a" presStyleLbl="revTx" presStyleIdx="0" presStyleCnt="3" custScaleX="133530" custScaleY="62197" custLinFactNeighborX="-34100" custLinFactNeighborY="80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D90D7-23F9-4FC4-959D-48168E47F407}" type="pres">
      <dgm:prSet presAssocID="{5A56A3FA-FF5E-4736-95DE-1DD8085E76EE}" presName="bullet3b" presStyleLbl="node1" presStyleIdx="1" presStyleCnt="3"/>
      <dgm:spPr/>
    </dgm:pt>
    <dgm:pt modelId="{324A54CF-9AF3-42A5-A68F-AED1D8E9613C}" type="pres">
      <dgm:prSet presAssocID="{5A56A3FA-FF5E-4736-95DE-1DD8085E76EE}" presName="textBox3b" presStyleLbl="revTx" presStyleIdx="1" presStyleCnt="3" custScaleX="130208" custScaleY="54044" custLinFactNeighborX="-24414" custLinFactNeighborY="-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C29A2-4042-4ED5-B049-3F598E8D53EB}" type="pres">
      <dgm:prSet presAssocID="{AD28CA6D-8653-4D96-8B21-38BC0BAD59B9}" presName="bullet3c" presStyleLbl="node1" presStyleIdx="2" presStyleCnt="3"/>
      <dgm:spPr/>
    </dgm:pt>
    <dgm:pt modelId="{87F2BA83-D00C-421B-A505-057483B7C787}" type="pres">
      <dgm:prSet presAssocID="{AD28CA6D-8653-4D96-8B21-38BC0BAD59B9}" presName="textBox3c" presStyleLbl="revTx" presStyleIdx="2" presStyleCnt="3" custScaleX="123568" custScaleY="10072" custLinFactNeighborX="-20345" custLinFactNeighborY="-30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773DCB-CBC4-4BEB-815C-62A32EF5EDA4}" type="presOf" srcId="{A84E3681-CBAE-4973-8AF5-CED0FB7B691D}" destId="{FA45C99B-06C4-443C-9D9D-216F39C1B5D8}" srcOrd="0" destOrd="0" presId="urn:microsoft.com/office/officeart/2005/8/layout/arrow2"/>
    <dgm:cxn modelId="{4AB03807-CA1F-46D8-9897-0CEDB82836F7}" type="presOf" srcId="{5A56A3FA-FF5E-4736-95DE-1DD8085E76EE}" destId="{324A54CF-9AF3-42A5-A68F-AED1D8E9613C}" srcOrd="0" destOrd="0" presId="urn:microsoft.com/office/officeart/2005/8/layout/arrow2"/>
    <dgm:cxn modelId="{09036FBD-B357-47C2-BBA6-F8D31D28028B}" type="presOf" srcId="{AD28CA6D-8653-4D96-8B21-38BC0BAD59B9}" destId="{87F2BA83-D00C-421B-A505-057483B7C787}" srcOrd="0" destOrd="0" presId="urn:microsoft.com/office/officeart/2005/8/layout/arrow2"/>
    <dgm:cxn modelId="{C3C61F77-1127-4819-A02B-97D88271D4F4}" type="presOf" srcId="{646FBD6E-E166-4AF4-B526-F042BC936404}" destId="{26F065E7-1BB1-46A0-BC30-ADB4C79123D0}" srcOrd="0" destOrd="0" presId="urn:microsoft.com/office/officeart/2005/8/layout/arrow2"/>
    <dgm:cxn modelId="{F6ADB8BD-12AA-4564-A974-E5766296455E}" srcId="{646FBD6E-E166-4AF4-B526-F042BC936404}" destId="{AD28CA6D-8653-4D96-8B21-38BC0BAD59B9}" srcOrd="2" destOrd="0" parTransId="{7169D93A-04DD-4764-8971-3440FA726CC1}" sibTransId="{253EBA7B-E4F5-46A6-8ED3-3FCF83C72464}"/>
    <dgm:cxn modelId="{CAB24DE5-4944-4CBF-B2ED-D411C6670D83}" srcId="{646FBD6E-E166-4AF4-B526-F042BC936404}" destId="{5A56A3FA-FF5E-4736-95DE-1DD8085E76EE}" srcOrd="1" destOrd="0" parTransId="{6AC5A21E-0775-46F1-99C4-8BFA010553B4}" sibTransId="{2401CB18-583D-4BAC-AD97-EB670BE06C3B}"/>
    <dgm:cxn modelId="{CE0D5920-AB24-4C03-B838-81C852F462CA}" srcId="{646FBD6E-E166-4AF4-B526-F042BC936404}" destId="{A84E3681-CBAE-4973-8AF5-CED0FB7B691D}" srcOrd="0" destOrd="0" parTransId="{E76318C6-244C-4FBF-9E1B-3148F492DA48}" sibTransId="{58D90CBA-C431-428B-A30F-0F1692683A68}"/>
    <dgm:cxn modelId="{4251A07B-7E7A-4642-A4AA-536B702766CC}" type="presParOf" srcId="{26F065E7-1BB1-46A0-BC30-ADB4C79123D0}" destId="{9E0E536F-4FD9-426E-918D-31A735AAC4F9}" srcOrd="0" destOrd="0" presId="urn:microsoft.com/office/officeart/2005/8/layout/arrow2"/>
    <dgm:cxn modelId="{0493659F-AFDC-493B-9C79-92BF88A6C8C9}" type="presParOf" srcId="{26F065E7-1BB1-46A0-BC30-ADB4C79123D0}" destId="{D44F04EB-271A-47D6-9CF2-B57804A02F03}" srcOrd="1" destOrd="0" presId="urn:microsoft.com/office/officeart/2005/8/layout/arrow2"/>
    <dgm:cxn modelId="{D7BDB3FE-E33A-46F1-AFE0-A9B589D4F654}" type="presParOf" srcId="{D44F04EB-271A-47D6-9CF2-B57804A02F03}" destId="{4B613B6F-98B3-4213-B366-4A3CB739E97A}" srcOrd="0" destOrd="0" presId="urn:microsoft.com/office/officeart/2005/8/layout/arrow2"/>
    <dgm:cxn modelId="{09263CAA-7E89-40F8-B404-87B316BFD473}" type="presParOf" srcId="{D44F04EB-271A-47D6-9CF2-B57804A02F03}" destId="{FA45C99B-06C4-443C-9D9D-216F39C1B5D8}" srcOrd="1" destOrd="0" presId="urn:microsoft.com/office/officeart/2005/8/layout/arrow2"/>
    <dgm:cxn modelId="{BF3EF8CE-2025-4DA6-8F96-F780C5A45534}" type="presParOf" srcId="{D44F04EB-271A-47D6-9CF2-B57804A02F03}" destId="{0C7D90D7-23F9-4FC4-959D-48168E47F407}" srcOrd="2" destOrd="0" presId="urn:microsoft.com/office/officeart/2005/8/layout/arrow2"/>
    <dgm:cxn modelId="{8FD2469E-F41C-4C4F-B07A-343823F320F5}" type="presParOf" srcId="{D44F04EB-271A-47D6-9CF2-B57804A02F03}" destId="{324A54CF-9AF3-42A5-A68F-AED1D8E9613C}" srcOrd="3" destOrd="0" presId="urn:microsoft.com/office/officeart/2005/8/layout/arrow2"/>
    <dgm:cxn modelId="{DEA5F0F0-65D3-4BAB-B651-77E3D284A0EB}" type="presParOf" srcId="{D44F04EB-271A-47D6-9CF2-B57804A02F03}" destId="{9CFC29A2-4042-4ED5-B049-3F598E8D53EB}" srcOrd="4" destOrd="0" presId="urn:microsoft.com/office/officeart/2005/8/layout/arrow2"/>
    <dgm:cxn modelId="{C9CF6138-E026-4C50-9BEE-B067571A3E1E}" type="presParOf" srcId="{D44F04EB-271A-47D6-9CF2-B57804A02F03}" destId="{87F2BA83-D00C-421B-A505-057483B7C787}" srcOrd="5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400000">
          <a:off x="1844210" y="6079233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6079233"/>
        <a:ext cx="197778" cy="237334"/>
      </dsp:txXfrm>
    </dsp:sp>
    <dsp:sp modelId="{6F310B78-1DB2-48B9-906D-FBBAB831807D}">
      <dsp:nvSpPr>
        <dsp:cNvPr id="0" name=""/>
        <dsp:cNvSpPr/>
      </dsp:nvSpPr>
      <dsp:spPr>
        <a:xfrm>
          <a:off x="899899" y="6329753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899899" y="6329753"/>
        <a:ext cx="2086401" cy="52740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66BE6-C37A-4DB9-9F30-72B9E68342F9}">
      <dsp:nvSpPr>
        <dsp:cNvPr id="0" name=""/>
        <dsp:cNvSpPr/>
      </dsp:nvSpPr>
      <dsp:spPr>
        <a:xfrm>
          <a:off x="899899" y="837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Biosphere</a:t>
          </a:r>
          <a:endParaRPr lang="en-US" sz="1700" kern="1200" dirty="0"/>
        </a:p>
      </dsp:txBody>
      <dsp:txXfrm>
        <a:off x="899899" y="837"/>
        <a:ext cx="2086401" cy="527409"/>
      </dsp:txXfrm>
    </dsp:sp>
    <dsp:sp modelId="{9E58BA47-AB2C-4352-A44E-38AB5AB85CC9}">
      <dsp:nvSpPr>
        <dsp:cNvPr id="0" name=""/>
        <dsp:cNvSpPr/>
      </dsp:nvSpPr>
      <dsp:spPr>
        <a:xfrm rot="5400000">
          <a:off x="1844210" y="541432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41432"/>
        <a:ext cx="197778" cy="237334"/>
      </dsp:txXfrm>
    </dsp:sp>
    <dsp:sp modelId="{848EDA3C-D2D0-4B84-A462-011D4DB19786}">
      <dsp:nvSpPr>
        <dsp:cNvPr id="0" name=""/>
        <dsp:cNvSpPr/>
      </dsp:nvSpPr>
      <dsp:spPr>
        <a:xfrm>
          <a:off x="899899" y="791951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Organisms</a:t>
          </a:r>
          <a:endParaRPr lang="en-US" sz="1700" kern="1200" dirty="0"/>
        </a:p>
      </dsp:txBody>
      <dsp:txXfrm>
        <a:off x="899899" y="791951"/>
        <a:ext cx="2086401" cy="527409"/>
      </dsp:txXfrm>
    </dsp:sp>
    <dsp:sp modelId="{38979EFF-F345-497A-867E-EA8A17C9FE05}">
      <dsp:nvSpPr>
        <dsp:cNvPr id="0" name=""/>
        <dsp:cNvSpPr/>
      </dsp:nvSpPr>
      <dsp:spPr>
        <a:xfrm rot="5400000">
          <a:off x="1844210" y="1332546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1332546"/>
        <a:ext cx="197778" cy="237334"/>
      </dsp:txXfrm>
    </dsp:sp>
    <dsp:sp modelId="{99CC8308-00B8-46DA-8EFA-B2DA859D5AAE}">
      <dsp:nvSpPr>
        <dsp:cNvPr id="0" name=""/>
        <dsp:cNvSpPr/>
      </dsp:nvSpPr>
      <dsp:spPr>
        <a:xfrm>
          <a:off x="899899" y="1583066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 Systems</a:t>
          </a:r>
          <a:endParaRPr lang="en-US" sz="1700" kern="1200" dirty="0"/>
        </a:p>
      </dsp:txBody>
      <dsp:txXfrm>
        <a:off x="899899" y="1583066"/>
        <a:ext cx="2086401" cy="527409"/>
      </dsp:txXfrm>
    </dsp:sp>
    <dsp:sp modelId="{10D9E0B7-19B0-4946-8F54-34031B1F996F}">
      <dsp:nvSpPr>
        <dsp:cNvPr id="0" name=""/>
        <dsp:cNvSpPr/>
      </dsp:nvSpPr>
      <dsp:spPr>
        <a:xfrm rot="5400000">
          <a:off x="1844210" y="2123661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123661"/>
        <a:ext cx="197778" cy="237334"/>
      </dsp:txXfrm>
    </dsp:sp>
    <dsp:sp modelId="{EF98F4E5-E6A9-4642-AA41-B4600D25EAAB}">
      <dsp:nvSpPr>
        <dsp:cNvPr id="0" name=""/>
        <dsp:cNvSpPr/>
      </dsp:nvSpPr>
      <dsp:spPr>
        <a:xfrm>
          <a:off x="899899" y="2374180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Organs</a:t>
          </a:r>
          <a:endParaRPr lang="en-US" sz="1700" kern="1200" dirty="0"/>
        </a:p>
      </dsp:txBody>
      <dsp:txXfrm>
        <a:off x="899899" y="2374180"/>
        <a:ext cx="2086401" cy="527409"/>
      </dsp:txXfrm>
    </dsp:sp>
    <dsp:sp modelId="{4DC3D9D3-E729-476C-AA7B-7547094AB568}">
      <dsp:nvSpPr>
        <dsp:cNvPr id="0" name=""/>
        <dsp:cNvSpPr/>
      </dsp:nvSpPr>
      <dsp:spPr>
        <a:xfrm rot="5400000">
          <a:off x="1844210" y="2914775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2914775"/>
        <a:ext cx="197778" cy="237334"/>
      </dsp:txXfrm>
    </dsp:sp>
    <dsp:sp modelId="{13D47232-FA78-4EA0-83FB-139D50405EBB}">
      <dsp:nvSpPr>
        <dsp:cNvPr id="0" name=""/>
        <dsp:cNvSpPr/>
      </dsp:nvSpPr>
      <dsp:spPr>
        <a:xfrm>
          <a:off x="899899" y="3165295"/>
          <a:ext cx="2086401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Tissues</a:t>
          </a:r>
          <a:endParaRPr lang="en-US" sz="1700" kern="1200" dirty="0"/>
        </a:p>
      </dsp:txBody>
      <dsp:txXfrm>
        <a:off x="899899" y="3165295"/>
        <a:ext cx="2086401" cy="527409"/>
      </dsp:txXfrm>
    </dsp:sp>
    <dsp:sp modelId="{7AB63DAF-5690-4DEA-9FE4-DFB31756838E}">
      <dsp:nvSpPr>
        <dsp:cNvPr id="0" name=""/>
        <dsp:cNvSpPr/>
      </dsp:nvSpPr>
      <dsp:spPr>
        <a:xfrm rot="5400000">
          <a:off x="1844210" y="3705890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3705890"/>
        <a:ext cx="197778" cy="237334"/>
      </dsp:txXfrm>
    </dsp:sp>
    <dsp:sp modelId="{8CC5E2BB-5C7B-493D-B0FF-70BE5E6D15FA}">
      <dsp:nvSpPr>
        <dsp:cNvPr id="0" name=""/>
        <dsp:cNvSpPr/>
      </dsp:nvSpPr>
      <dsp:spPr>
        <a:xfrm>
          <a:off x="899899" y="3956409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Cells</a:t>
          </a:r>
          <a:endParaRPr lang="en-US" sz="1700" kern="1200" dirty="0"/>
        </a:p>
      </dsp:txBody>
      <dsp:txXfrm>
        <a:off x="899899" y="3956409"/>
        <a:ext cx="2086401" cy="527409"/>
      </dsp:txXfrm>
    </dsp:sp>
    <dsp:sp modelId="{35210ABC-F7D0-48AF-846C-FF9D55D9A55B}">
      <dsp:nvSpPr>
        <dsp:cNvPr id="0" name=""/>
        <dsp:cNvSpPr/>
      </dsp:nvSpPr>
      <dsp:spPr>
        <a:xfrm rot="5400000">
          <a:off x="1844210" y="4497004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4497004"/>
        <a:ext cx="197778" cy="237334"/>
      </dsp:txXfrm>
    </dsp:sp>
    <dsp:sp modelId="{C067DE68-A4B3-4A21-AD67-E237670F86DE}">
      <dsp:nvSpPr>
        <dsp:cNvPr id="0" name=""/>
        <dsp:cNvSpPr/>
      </dsp:nvSpPr>
      <dsp:spPr>
        <a:xfrm>
          <a:off x="899899" y="4747524"/>
          <a:ext cx="2086401" cy="527409"/>
        </a:xfrm>
        <a:prstGeom prst="roundRect">
          <a:avLst>
            <a:gd name="adj" fmla="val 1000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Organelles</a:t>
          </a:r>
          <a:endParaRPr lang="en-US" sz="1700" kern="1200" dirty="0"/>
        </a:p>
      </dsp:txBody>
      <dsp:txXfrm>
        <a:off x="899899" y="4747524"/>
        <a:ext cx="2086401" cy="527409"/>
      </dsp:txXfrm>
    </dsp:sp>
    <dsp:sp modelId="{881A894E-871A-4048-96AC-3E74B5F71AD5}">
      <dsp:nvSpPr>
        <dsp:cNvPr id="0" name=""/>
        <dsp:cNvSpPr/>
      </dsp:nvSpPr>
      <dsp:spPr>
        <a:xfrm rot="5400000">
          <a:off x="1844210" y="5288119"/>
          <a:ext cx="197778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1844210" y="5288119"/>
        <a:ext cx="197778" cy="237334"/>
      </dsp:txXfrm>
    </dsp:sp>
    <dsp:sp modelId="{0359FDBE-BBE3-42FF-8672-ADF07FA4B0EF}">
      <dsp:nvSpPr>
        <dsp:cNvPr id="0" name=""/>
        <dsp:cNvSpPr/>
      </dsp:nvSpPr>
      <dsp:spPr>
        <a:xfrm>
          <a:off x="899899" y="5538638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Organic Molecules</a:t>
          </a:r>
          <a:endParaRPr lang="en-US" sz="1700" kern="1200" dirty="0"/>
        </a:p>
      </dsp:txBody>
      <dsp:txXfrm>
        <a:off x="899899" y="5538638"/>
        <a:ext cx="2086401" cy="527409"/>
      </dsp:txXfrm>
    </dsp:sp>
    <dsp:sp modelId="{65C79404-8A98-490E-8D91-22C88FD8A45F}">
      <dsp:nvSpPr>
        <dsp:cNvPr id="0" name=""/>
        <dsp:cNvSpPr/>
      </dsp:nvSpPr>
      <dsp:spPr>
        <a:xfrm rot="5337063">
          <a:off x="1851130" y="6079652"/>
          <a:ext cx="1984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337063">
        <a:off x="1851130" y="6079652"/>
        <a:ext cx="198439" cy="237334"/>
      </dsp:txXfrm>
    </dsp:sp>
    <dsp:sp modelId="{6F310B78-1DB2-48B9-906D-FBBAB831807D}">
      <dsp:nvSpPr>
        <dsp:cNvPr id="0" name=""/>
        <dsp:cNvSpPr/>
      </dsp:nvSpPr>
      <dsp:spPr>
        <a:xfrm>
          <a:off x="914399" y="6330590"/>
          <a:ext cx="2086401" cy="527409"/>
        </a:xfrm>
        <a:prstGeom prst="roundRect">
          <a:avLst>
            <a:gd name="adj" fmla="val 10000"/>
          </a:avLst>
        </a:prstGeom>
        <a:solidFill>
          <a:schemeClr val="bg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Atoms</a:t>
          </a:r>
          <a:endParaRPr lang="en-US" sz="1700" kern="1200" dirty="0"/>
        </a:p>
      </dsp:txBody>
      <dsp:txXfrm>
        <a:off x="914399" y="6330590"/>
        <a:ext cx="2086401" cy="52740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0E536F-4FD9-426E-918D-31A735AAC4F9}">
      <dsp:nvSpPr>
        <dsp:cNvPr id="0" name=""/>
        <dsp:cNvSpPr/>
      </dsp:nvSpPr>
      <dsp:spPr>
        <a:xfrm>
          <a:off x="670559" y="0"/>
          <a:ext cx="7802880" cy="48768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13B6F-98B3-4213-B366-4A3CB739E97A}">
      <dsp:nvSpPr>
        <dsp:cNvPr id="0" name=""/>
        <dsp:cNvSpPr/>
      </dsp:nvSpPr>
      <dsp:spPr>
        <a:xfrm>
          <a:off x="1661525" y="3365967"/>
          <a:ext cx="202874" cy="202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5C99B-06C4-443C-9D9D-216F39C1B5D8}">
      <dsp:nvSpPr>
        <dsp:cNvPr id="0" name=""/>
        <dsp:cNvSpPr/>
      </dsp:nvSpPr>
      <dsp:spPr>
        <a:xfrm>
          <a:off x="838201" y="3847793"/>
          <a:ext cx="2427670" cy="876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499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DNA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 the Nucleus</a:t>
          </a:r>
          <a:endParaRPr lang="en-US" sz="1800" kern="1200" dirty="0"/>
        </a:p>
      </dsp:txBody>
      <dsp:txXfrm>
        <a:off x="838201" y="3847793"/>
        <a:ext cx="2427670" cy="876601"/>
      </dsp:txXfrm>
    </dsp:sp>
    <dsp:sp modelId="{0C7D90D7-23F9-4FC4-959D-48168E47F407}">
      <dsp:nvSpPr>
        <dsp:cNvPr id="0" name=""/>
        <dsp:cNvSpPr/>
      </dsp:nvSpPr>
      <dsp:spPr>
        <a:xfrm>
          <a:off x="3452286" y="2040453"/>
          <a:ext cx="366735" cy="3667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A54CF-9AF3-42A5-A68F-AED1D8E9613C}">
      <dsp:nvSpPr>
        <dsp:cNvPr id="0" name=""/>
        <dsp:cNvSpPr/>
      </dsp:nvSpPr>
      <dsp:spPr>
        <a:xfrm>
          <a:off x="2895604" y="2819388"/>
          <a:ext cx="2438393" cy="1433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25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To </a:t>
          </a:r>
          <a:r>
            <a:rPr lang="en-US" sz="1800" b="1" kern="1200" dirty="0" err="1" smtClean="0"/>
            <a:t>Ribosomes</a:t>
          </a:r>
          <a:r>
            <a:rPr lang="en-US" sz="1800" b="1" kern="1200" dirty="0" smtClean="0"/>
            <a:t> </a:t>
          </a:r>
          <a:r>
            <a:rPr lang="en-US" sz="1800" kern="1200" dirty="0" smtClean="0"/>
            <a:t>via the Rough ER</a:t>
          </a:r>
          <a:endParaRPr lang="en-US" sz="1800" kern="1200" dirty="0"/>
        </a:p>
      </dsp:txBody>
      <dsp:txXfrm>
        <a:off x="2895604" y="2819388"/>
        <a:ext cx="2438393" cy="1433776"/>
      </dsp:txXfrm>
    </dsp:sp>
    <dsp:sp modelId="{9CFC29A2-4042-4ED5-B049-3F598E8D53EB}">
      <dsp:nvSpPr>
        <dsp:cNvPr id="0" name=""/>
        <dsp:cNvSpPr/>
      </dsp:nvSpPr>
      <dsp:spPr>
        <a:xfrm>
          <a:off x="5605881" y="1233830"/>
          <a:ext cx="507187" cy="5071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2BA83-D00C-421B-A505-057483B7C787}">
      <dsp:nvSpPr>
        <dsp:cNvPr id="0" name=""/>
        <dsp:cNvSpPr/>
      </dsp:nvSpPr>
      <dsp:spPr>
        <a:xfrm>
          <a:off x="5257798" y="1981188"/>
          <a:ext cx="2314047" cy="341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748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To </a:t>
          </a:r>
          <a:r>
            <a:rPr lang="en-US" sz="1800" b="1" kern="1200" dirty="0" smtClean="0"/>
            <a:t>Golgi Bodies</a:t>
          </a:r>
          <a:endParaRPr lang="en-US" sz="1800" b="1" kern="1200" dirty="0"/>
        </a:p>
      </dsp:txBody>
      <dsp:txXfrm>
        <a:off x="5257798" y="1981188"/>
        <a:ext cx="2314047" cy="341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D0429-9277-41FF-A260-2274B09A5AA1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FE50C-6197-48B3-823C-8E422019EC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E79C5AF-31AD-4C81-BA4F-B703417D91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E131224-E004-4F6B-B10C-E6DA8FD98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diagramLayout" Target="../diagrams/layout7.xml"/><Relationship Id="rId7" Type="http://schemas.openxmlformats.org/officeDocument/2006/relationships/hyperlink" Target="../Cell%20movies/The%20Plasma%20Membrane.mp4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hyperlink" Target="file:///\\jhs-sv01\HOME\Staff\john.gorby\My%20Documents\Jacobs%20Teaching%20Folder\Biology\Cell%20movies\Cell_Nucleus.asf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hyperlink" Target="../Cell%20movies/Cell%20Membrane,%20Exocitosis%20%20Endocitosis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9.jpeg"/><Relationship Id="rId4" Type="http://schemas.openxmlformats.org/officeDocument/2006/relationships/diagramLayout" Target="../diagrams/layout9.xml"/><Relationship Id="rId9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0.xml"/><Relationship Id="rId7" Type="http://schemas.openxmlformats.org/officeDocument/2006/relationships/hyperlink" Target="file:///\\jhs-sv01\HOME\Staff\john.gorby\My%20Documents\Jacobs%20Teaching%20Folder\Biology\Cell%20movies\Mitochondria.asf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../Cell%20movies/Plant_and_Animal_Cells.as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jhs-sv01\HOME\Staff\john.gorby\My%20Documents\Jacobs%20Teaching%20Folder\Biology\Cell%20movies\Introducing_the_Cell.as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file:///\\jhs-sv01\HOME\Staff\john.gorby\My%20Documents\Jacobs%20Teaching%20Folder\Biology\Cell%20movies\Introduction_to_Cell_Structure_and_Function.asf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file:///\\jhs-sv01\HOME\Staff\john.gorby\My%20Documents\Jacobs%20Teaching%20Folder\Biology\Cell%20movies\Comparing_Prokaryotes_and_Eukaryotes.asf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&amp; Organelles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Write the formula for…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u="sng" dirty="0" smtClean="0"/>
              <a:t>Cellular Respiration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u="sng" dirty="0" smtClean="0"/>
              <a:t>Photosynthesis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Label the reactants “reactants” and the products “products”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68099" y="2819400"/>
            <a:ext cx="5755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2400" dirty="0" smtClean="0"/>
              <a:t>C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12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CO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 + H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O + Energy</a:t>
            </a:r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579879" y="4038600"/>
            <a:ext cx="5852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2400" dirty="0" smtClean="0">
                <a:sym typeface="Wingdings" pitchFamily="2" charset="2"/>
              </a:rPr>
              <a:t>CO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 + H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O + Energy 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12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2797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686800" y="0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DOOR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6396335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Back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Must Knows</a:t>
            </a:r>
            <a:r>
              <a:rPr lang="en-US" dirty="0" smtClean="0"/>
              <a:t>:</a:t>
            </a:r>
          </a:p>
          <a:p>
            <a:r>
              <a:rPr lang="en-US" dirty="0" smtClean="0"/>
              <a:t>Be able to Identify and name the function of each organelle found in the cell.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Agenda</a:t>
            </a:r>
            <a:r>
              <a:rPr lang="en-US" dirty="0" smtClean="0"/>
              <a:t>:</a:t>
            </a:r>
          </a:p>
          <a:p>
            <a:r>
              <a:rPr lang="en-US" dirty="0" smtClean="0"/>
              <a:t>Pop-Quiz</a:t>
            </a:r>
          </a:p>
          <a:p>
            <a:r>
              <a:rPr lang="en-US" dirty="0" smtClean="0"/>
              <a:t>Organelle Notes</a:t>
            </a:r>
          </a:p>
          <a:p>
            <a:r>
              <a:rPr lang="en-US" dirty="0" smtClean="0"/>
              <a:t>Picture Class Quiz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Homework</a:t>
            </a:r>
            <a:r>
              <a:rPr lang="en-US" dirty="0" smtClean="0"/>
              <a:t>:</a:t>
            </a:r>
          </a:p>
          <a:p>
            <a:r>
              <a:rPr lang="en-US" dirty="0" smtClean="0"/>
              <a:t>Create Note Cards to study Organelles and list functions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Turn In</a:t>
            </a:r>
            <a:r>
              <a:rPr lang="en-US" dirty="0" smtClean="0"/>
              <a:t>:</a:t>
            </a:r>
          </a:p>
          <a:p>
            <a:r>
              <a:rPr lang="en-US" dirty="0" smtClean="0"/>
              <a:t>Colored Pictures of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Common Organelles in all Cells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219200"/>
            <a:ext cx="6172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Cytoplasm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Jelly-like structure that allows molecules to get around</a:t>
            </a:r>
          </a:p>
          <a:p>
            <a:endParaRPr lang="en-US" sz="2400" dirty="0"/>
          </a:p>
          <a:p>
            <a:r>
              <a:rPr lang="en-US" sz="2400" b="1" dirty="0" smtClean="0"/>
              <a:t>Cell membrane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Regulates what goes in and out of the cell</a:t>
            </a:r>
          </a:p>
          <a:p>
            <a:endParaRPr lang="en-US" sz="2400" dirty="0"/>
          </a:p>
          <a:p>
            <a:r>
              <a:rPr lang="en-US" sz="2400" b="1" dirty="0" err="1" smtClean="0"/>
              <a:t>Ribosomes</a:t>
            </a: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Site where Proteins are made</a:t>
            </a:r>
          </a:p>
          <a:p>
            <a:endParaRPr lang="en-US" sz="2400" dirty="0"/>
          </a:p>
          <a:p>
            <a:r>
              <a:rPr lang="en-US" sz="2400" b="1" dirty="0" smtClean="0"/>
              <a:t>DNA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Site for the storage of genetic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249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7" action="ppaction://hlinkfile"/>
              </a:rPr>
              <a:t>Cell Membrane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219200"/>
            <a:ext cx="6172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Sometimes called to plasma membrane</a:t>
            </a:r>
          </a:p>
          <a:p>
            <a:endParaRPr lang="en-US" sz="2400" dirty="0" smtClean="0"/>
          </a:p>
          <a:p>
            <a:r>
              <a:rPr lang="en-US" sz="2400" dirty="0" smtClean="0"/>
              <a:t>Basic functions is to allow movement of materials in and out of the cell</a:t>
            </a:r>
          </a:p>
          <a:p>
            <a:endParaRPr lang="en-US" sz="2400" dirty="0" smtClean="0"/>
          </a:p>
          <a:p>
            <a:r>
              <a:rPr lang="en-US" sz="2400" dirty="0" smtClean="0"/>
              <a:t>Made of phospholipids &amp; proteins</a:t>
            </a:r>
          </a:p>
          <a:p>
            <a:endParaRPr lang="en-US" sz="2400" dirty="0"/>
          </a:p>
          <a:p>
            <a:r>
              <a:rPr lang="en-US" sz="2400" dirty="0" smtClean="0"/>
              <a:t>Phospholipids have two parts…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Head (Hydrophilic –water loving)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Tail (Hydrophobic – afraid of water)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34820" name="Picture 4" descr="http://misslorisbiohome.com/we/organization%20of%20life/Images/Good%20picts/Cell_membrane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2590800"/>
            <a:ext cx="8229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249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7" action="ppaction://hlinkfile"/>
              </a:rPr>
              <a:t>The Nucleus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21920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Eukaryotic Cells</a:t>
            </a:r>
          </a:p>
          <a:p>
            <a:endParaRPr lang="en-US" sz="2400" dirty="0" smtClean="0"/>
          </a:p>
          <a:p>
            <a:r>
              <a:rPr lang="en-US" sz="2400" dirty="0" smtClean="0"/>
              <a:t>Protects and stores DNA </a:t>
            </a:r>
          </a:p>
          <a:p>
            <a:endParaRPr lang="en-US" sz="2400" dirty="0"/>
          </a:p>
          <a:p>
            <a:r>
              <a:rPr lang="en-US" sz="2400" b="1" dirty="0" smtClean="0"/>
              <a:t>DNA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Site for the storage of genetic information</a:t>
            </a:r>
          </a:p>
          <a:p>
            <a:endParaRPr lang="en-US" sz="2400" dirty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2057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Functions</a:t>
            </a:r>
            <a:r>
              <a:rPr lang="en-US" b="1" dirty="0" smtClean="0"/>
              <a:t> :</a:t>
            </a:r>
          </a:p>
          <a:p>
            <a:r>
              <a:rPr lang="en-US" b="1" dirty="0" smtClean="0"/>
              <a:t>Rough ER </a:t>
            </a:r>
            <a:r>
              <a:rPr lang="en-US" dirty="0" smtClean="0"/>
              <a:t>a network of channels where proteins are attached.  Pathway to carry RNA (genetic info) from Nucleus to </a:t>
            </a:r>
            <a:r>
              <a:rPr lang="en-US" dirty="0" err="1" smtClean="0"/>
              <a:t>Ribosomes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err="1" smtClean="0"/>
              <a:t>Ribosomes</a:t>
            </a:r>
            <a:r>
              <a:rPr lang="en-US" b="1" dirty="0" smtClean="0"/>
              <a:t> </a:t>
            </a:r>
            <a:r>
              <a:rPr lang="en-US" dirty="0" smtClean="0"/>
              <a:t>: Make proteins by using genetic information form RNA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Rough ER and </a:t>
            </a:r>
            <a:r>
              <a:rPr lang="en-US" dirty="0" err="1" smtClean="0"/>
              <a:t>Ribosomes</a:t>
            </a:r>
            <a:endParaRPr lang="en-US" dirty="0"/>
          </a:p>
        </p:txBody>
      </p:sp>
      <p:pic>
        <p:nvPicPr>
          <p:cNvPr id="38914" name="Picture 2" descr="http://www.glogster.com/media/2/2/82/6/28206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971800"/>
            <a:ext cx="49784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800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Function:</a:t>
            </a:r>
          </a:p>
          <a:p>
            <a:r>
              <a:rPr lang="en-US" dirty="0" smtClean="0"/>
              <a:t>Packages and Distributes Proteins where needed.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Golgi Bodies</a:t>
            </a:r>
            <a:endParaRPr lang="en-US" dirty="0"/>
          </a:p>
        </p:txBody>
      </p:sp>
      <p:pic>
        <p:nvPicPr>
          <p:cNvPr id="36866" name="Picture 2" descr="http://ts1.mm.bing.net/images/thumbnail.aspx?q=1229503989228&amp;id=a47e3f87f4682681ebf2744b3634b153&amp;url=http%3a%2f%2fwww.angelfire.com%2fmn%2ffrunky%2fimages%2fgolg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820" y="2514600"/>
            <a:ext cx="3746180" cy="4343400"/>
          </a:xfrm>
          <a:prstGeom prst="rect">
            <a:avLst/>
          </a:prstGeom>
          <a:noFill/>
        </p:spPr>
      </p:pic>
      <p:pic>
        <p:nvPicPr>
          <p:cNvPr id="36868" name="Picture 4" descr="http://www.ibiblio.org/virtualcell/textbook/chapter3/movies/cyto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hlinkClick r:id="rId2" action="ppaction://hlinkfile"/>
              </a:rPr>
              <a:t>Packaging and Distribution of Proteins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1600200"/>
          <a:ext cx="914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2" name="Picture 4" descr="http://legacy.owensboro.kctcs.edu/gcaplan/bio/Notes/Golgi_Aparatu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9394" y="2286000"/>
            <a:ext cx="1327606" cy="1295400"/>
          </a:xfrm>
          <a:prstGeom prst="rect">
            <a:avLst/>
          </a:prstGeom>
          <a:noFill/>
        </p:spPr>
      </p:pic>
      <p:pic>
        <p:nvPicPr>
          <p:cNvPr id="2054" name="Picture 6" descr="http://images.protopage.com/view/721389/97hve8xpzxt2j5bgwdbv2adi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3124200"/>
            <a:ext cx="1114425" cy="1248655"/>
          </a:xfrm>
          <a:prstGeom prst="rect">
            <a:avLst/>
          </a:prstGeom>
          <a:noFill/>
        </p:spPr>
      </p:pic>
      <p:pic>
        <p:nvPicPr>
          <p:cNvPr id="2056" name="Picture 8" descr="http://micro.magnet.fsu.edu/cells/plants/images/cellnucleu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3733800"/>
            <a:ext cx="1758043" cy="16287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620000" y="20574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Where</a:t>
            </a:r>
            <a:r>
              <a:rPr lang="en-US" b="1" dirty="0" smtClean="0"/>
              <a:t> </a:t>
            </a:r>
            <a:r>
              <a:rPr lang="en-US" sz="2400" b="1" dirty="0" smtClean="0"/>
              <a:t>needed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249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7" action="ppaction://hlinkfile"/>
              </a:rPr>
              <a:t>Mitochondria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5943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Found in both plants and animal cells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Power-house of the Cell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Creates the “Might” for the cell 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Turns Glucose into Energy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Recharges the ATP (batteries) of the cell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has it’s own DNA (called mitochondrial DNA)</a:t>
            </a:r>
          </a:p>
          <a:p>
            <a:endParaRPr lang="en-US" dirty="0"/>
          </a:p>
        </p:txBody>
      </p:sp>
      <p:pic>
        <p:nvPicPr>
          <p:cNvPr id="3074" name="Picture 2" descr="http://multimedia.amrita.ac.in/wp-content/uploads/2010/06/Mitochondri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4724400"/>
            <a:ext cx="2844800" cy="2133600"/>
          </a:xfrm>
          <a:prstGeom prst="rect">
            <a:avLst/>
          </a:prstGeom>
          <a:noFill/>
        </p:spPr>
      </p:pic>
      <p:pic>
        <p:nvPicPr>
          <p:cNvPr id="3076" name="Picture 4" descr="http://www.broadinstitute.org/files/news/stories/full/mitochondria-glossary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2286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your packet p. 2 “Must Knows”, look in your book and locate the page number for each “must know”.  Write the page number next to each “must know”.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7239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hlinkClick r:id="rId2" action="ppaction://hlinkfile"/>
              </a:rPr>
              <a:t>Unique Features of Plant Cells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6248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Cell Wall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Made of Cellulose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Provides a rigid structure to protect the cell from the environment</a:t>
            </a:r>
          </a:p>
          <a:p>
            <a:endParaRPr lang="en-US" dirty="0" smtClean="0"/>
          </a:p>
          <a:p>
            <a:r>
              <a:rPr lang="en-US" b="1" dirty="0" smtClean="0"/>
              <a:t>Chloroplasts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organelle which converts sunlight, CO</a:t>
            </a:r>
            <a:r>
              <a:rPr lang="en-US" sz="1200" dirty="0" smtClean="0"/>
              <a:t>2</a:t>
            </a:r>
            <a:r>
              <a:rPr lang="en-US" dirty="0" smtClean="0"/>
              <a:t> and H</a:t>
            </a:r>
            <a:r>
              <a:rPr lang="en-US" sz="1200" dirty="0" smtClean="0"/>
              <a:t>2</a:t>
            </a:r>
            <a:r>
              <a:rPr lang="en-US" dirty="0" smtClean="0"/>
              <a:t>O into glucose and O</a:t>
            </a:r>
            <a:r>
              <a:rPr lang="en-US" sz="1200" dirty="0" smtClean="0"/>
              <a:t>2 </a:t>
            </a:r>
            <a:r>
              <a:rPr lang="en-US" dirty="0" smtClean="0"/>
              <a:t>through the process called </a:t>
            </a:r>
            <a:r>
              <a:rPr lang="en-US" u="sng" dirty="0" smtClean="0"/>
              <a:t>photosynthesis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contains chlorophyll which helps </a:t>
            </a:r>
            <a:r>
              <a:rPr lang="en-US" dirty="0" smtClean="0"/>
              <a:t>absorb </a:t>
            </a:r>
            <a:r>
              <a:rPr lang="en-US" dirty="0" smtClean="0"/>
              <a:t>sunlight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Vacuoles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Large organelle in plants which store water, excess materials (such as glucose) and wastes for the plant cell to </a:t>
            </a:r>
            <a:r>
              <a:rPr lang="en-US" dirty="0" smtClean="0"/>
              <a:t>use </a:t>
            </a:r>
            <a:r>
              <a:rPr lang="en-US" dirty="0" smtClean="0"/>
              <a:t>in case of drastic environmental changes.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 descr="http://ts4.mm.bing.net/images/thumbnail.aspx?q=1090434962763&amp;id=835075338ac1e270298bfdb4539a97cc&amp;url=http%3a%2f%2fwww.sciencekids.co.nz%2fimages%2fpictures%2fplants%2fchloroplastdiagr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95600"/>
            <a:ext cx="2641840" cy="1866901"/>
          </a:xfrm>
          <a:prstGeom prst="rect">
            <a:avLst/>
          </a:prstGeom>
          <a:noFill/>
        </p:spPr>
      </p:pic>
      <p:pic>
        <p:nvPicPr>
          <p:cNvPr id="11268" name="Picture 4" descr="http://ts3.mm.bing.net/images/thumbnail.aspx?q=1190042213866&amp;id=3af52a3d614726dc1889589c7948b2e5&amp;url=http%3a%2f%2fmicro.magnet.fsu.edu%2fcells%2fplants%2fimages%2fplantvacuolesfigur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191125"/>
            <a:ext cx="1809750" cy="1666875"/>
          </a:xfrm>
          <a:prstGeom prst="rect">
            <a:avLst/>
          </a:prstGeom>
          <a:noFill/>
        </p:spPr>
      </p:pic>
      <p:pic>
        <p:nvPicPr>
          <p:cNvPr id="11270" name="Picture 6" descr="http://www.rbcarlton.com/cell_wa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609600"/>
            <a:ext cx="1835493" cy="2362200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304800" y="26670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44196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23554" name="Picture 2" descr="http://academic.pgcc.edu/~kroberts/Lecture/Chapter%203/03-36_Mitochondria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391661" cy="481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26626" name="Picture 2" descr="http://www.sciencekids.co.nz/images/pictures/plants/chloroplast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667500" cy="4714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27650" name="Picture 2" descr="http://faculty.southwest.tn.edu/jiwilliams/cellmembr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29698" name="Picture 2" descr="http://kentsimmons.uwinnipeg.ca/cm1504/Image12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762000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33794" name="Picture 2" descr="http://upload.wikimedia.org/wikipedia/commons/1/13/Average_prokaryote_cell_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654612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32770" name="Picture 2" descr="http://www.wpclipart.com/plants/diagrams/Plant_cell_stru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72644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31746" name="Picture 2" descr="http://apbiology.ygoy.com/wp-content/uploads/2010/03/462px-Diagram_human_cell_nucleus.svg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6248400" cy="511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Practice Quiz</a:t>
            </a:r>
            <a:endParaRPr lang="en-US" dirty="0"/>
          </a:p>
        </p:txBody>
      </p:sp>
      <p:pic>
        <p:nvPicPr>
          <p:cNvPr id="30722" name="Picture 2" descr="http://www.cbs.dtu.dk/staff/dave/roanoke/golg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95400"/>
            <a:ext cx="5715000" cy="5526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Note cards</a:t>
            </a:r>
          </a:p>
          <a:p>
            <a:pPr lvl="1"/>
            <a:r>
              <a:rPr lang="en-US" dirty="0" smtClean="0"/>
              <a:t>One side of the note card draw and color a picture of the organelle you are talking about</a:t>
            </a:r>
          </a:p>
          <a:p>
            <a:pPr lvl="1"/>
            <a:r>
              <a:rPr lang="en-US" dirty="0" smtClean="0"/>
              <a:t>On the other side write…</a:t>
            </a:r>
          </a:p>
          <a:p>
            <a:pPr lvl="2"/>
            <a:r>
              <a:rPr lang="en-US" dirty="0" smtClean="0"/>
              <a:t>Name of the organelle</a:t>
            </a:r>
          </a:p>
          <a:p>
            <a:pPr lvl="2"/>
            <a:r>
              <a:rPr lang="en-US" dirty="0" smtClean="0"/>
              <a:t>Function of the organelle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Cellular Respiration (plant &amp; animal cells)</a:t>
            </a:r>
          </a:p>
          <a:p>
            <a:pPr algn="ctr">
              <a:buNone/>
            </a:pPr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Energy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Photosynthesis (only in plant cells)</a:t>
            </a:r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Energy  </a:t>
            </a:r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 in a Cell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Introducing the Cell</a:t>
            </a:r>
            <a:endParaRPr lang="en-US" dirty="0"/>
          </a:p>
        </p:txBody>
      </p:sp>
      <p:pic>
        <p:nvPicPr>
          <p:cNvPr id="4" name="Introducing_the_Cell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066800"/>
            <a:ext cx="815848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of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Cells Theory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6096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hlinkClick r:id="rId7" action="ppaction://hlinkfile"/>
              </a:rPr>
              <a:t>Basic Unit of all living things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All living things are made of one or more cells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All cells arise from existing cells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file"/>
              </a:rPr>
              <a:t>Prokaryotes v. Eukaryotes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219200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All cells are either Prokaryotes or Eukaryotes</a:t>
            </a:r>
            <a:endParaRPr lang="en-US" sz="2800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381000" y="2209800"/>
            <a:ext cx="6629400" cy="1143000"/>
          </a:xfrm>
          <a:prstGeom prst="rect">
            <a:avLst/>
          </a:prstGeom>
        </p:spPr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Features of All Cells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276600"/>
            <a:ext cx="624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Cell Membrane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Cytoplasm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Cytoskeleton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err="1" smtClean="0"/>
              <a:t>Ribosomes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5943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Single-celled Organism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Lacks a Nucleus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Organelles such as DNA are floating around freely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Cell Wall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Most have Flagella (tail to get around)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7400" y="0"/>
          <a:ext cx="3886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990600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Plant and Animal Cells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Have a Nucleus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Separate Internal Compartments that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called organelles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house cells DNA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Cell Wall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Some have Flagella (tail to get around)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Some have Cilia (short hairs)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 Pictures and label organelles and </a:t>
            </a:r>
            <a:r>
              <a:rPr lang="en-US" smtClean="0"/>
              <a:t>write function.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12032</TotalTime>
  <Words>760</Words>
  <Application>Microsoft Office PowerPoint</Application>
  <PresentationFormat>On-screen Show (4:3)</PresentationFormat>
  <Paragraphs>240</Paragraphs>
  <Slides>30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Concourse</vt:lpstr>
      <vt:lpstr>Cell &amp; Organelles</vt:lpstr>
      <vt:lpstr>Bellringer:</vt:lpstr>
      <vt:lpstr>Chemical Reactions in a Cell</vt:lpstr>
      <vt:lpstr>Hierarchy of life</vt:lpstr>
      <vt:lpstr>Cells Theory</vt:lpstr>
      <vt:lpstr>Prokaryotes v. Eukaryotes</vt:lpstr>
      <vt:lpstr>Prokaryotes</vt:lpstr>
      <vt:lpstr>Eukaryotes</vt:lpstr>
      <vt:lpstr>Homework</vt:lpstr>
      <vt:lpstr>Bellringer:</vt:lpstr>
      <vt:lpstr>Slide 11</vt:lpstr>
      <vt:lpstr>Slide 12</vt:lpstr>
      <vt:lpstr>Common Organelles in all Cells</vt:lpstr>
      <vt:lpstr>Cell Membrane</vt:lpstr>
      <vt:lpstr>The Nucleus</vt:lpstr>
      <vt:lpstr>Rough ER and Ribosomes</vt:lpstr>
      <vt:lpstr>Golgi Bodies</vt:lpstr>
      <vt:lpstr>Packaging and Distribution of Proteins</vt:lpstr>
      <vt:lpstr>Mitochondria</vt:lpstr>
      <vt:lpstr>Unique Features of Plant Cells</vt:lpstr>
      <vt:lpstr>Identification Practice Quiz</vt:lpstr>
      <vt:lpstr>Identification Practice Quiz</vt:lpstr>
      <vt:lpstr>Identification Practice Quiz</vt:lpstr>
      <vt:lpstr>Identification Practice Quiz</vt:lpstr>
      <vt:lpstr>Identification Practice Quiz</vt:lpstr>
      <vt:lpstr>Identification Practice Quiz</vt:lpstr>
      <vt:lpstr>Identification Practice Quiz</vt:lpstr>
      <vt:lpstr>Identification Practice Quiz</vt:lpstr>
      <vt:lpstr>Homework</vt:lpstr>
      <vt:lpstr>Introducing the Cell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&amp; Organelles</dc:title>
  <dc:creator>User</dc:creator>
  <cp:lastModifiedBy>User</cp:lastModifiedBy>
  <cp:revision>12</cp:revision>
  <dcterms:created xsi:type="dcterms:W3CDTF">2011-09-06T15:03:59Z</dcterms:created>
  <dcterms:modified xsi:type="dcterms:W3CDTF">2012-02-08T16:43:58Z</dcterms:modified>
</cp:coreProperties>
</file>